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59" r:id="rId2"/>
    <p:sldMasterId id="2147483800" r:id="rId3"/>
  </p:sldMasterIdLst>
  <p:notesMasterIdLst>
    <p:notesMasterId r:id="rId10"/>
  </p:notesMasterIdLst>
  <p:handoutMasterIdLst>
    <p:handoutMasterId r:id="rId11"/>
  </p:handoutMasterIdLst>
  <p:sldIdLst>
    <p:sldId id="527" r:id="rId4"/>
    <p:sldId id="531" r:id="rId5"/>
    <p:sldId id="528" r:id="rId6"/>
    <p:sldId id="532" r:id="rId7"/>
    <p:sldId id="442" r:id="rId8"/>
    <p:sldId id="53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">
          <p15:clr>
            <a:srgbClr val="A4A3A4"/>
          </p15:clr>
        </p15:guide>
        <p15:guide id="2" orient="horz" pos="1524">
          <p15:clr>
            <a:srgbClr val="A4A3A4"/>
          </p15:clr>
        </p15:guide>
        <p15:guide id="3" pos="5424">
          <p15:clr>
            <a:srgbClr val="A4A3A4"/>
          </p15:clr>
        </p15:guide>
        <p15:guide id="4" pos="2880">
          <p15:clr>
            <a:srgbClr val="A4A3A4"/>
          </p15:clr>
        </p15:guide>
        <p15:guide id="5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4D3"/>
    <a:srgbClr val="002A3A"/>
    <a:srgbClr val="048BE6"/>
    <a:srgbClr val="54585A"/>
    <a:srgbClr val="0263A7"/>
    <a:srgbClr val="475665"/>
    <a:srgbClr val="136DEE"/>
    <a:srgbClr val="79B91A"/>
    <a:srgbClr val="10AE99"/>
    <a:srgbClr val="34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9" autoAdjust="0"/>
    <p:restoredTop sz="97031" autoAdjust="0"/>
  </p:normalViewPr>
  <p:slideViewPr>
    <p:cSldViewPr>
      <p:cViewPr varScale="1">
        <p:scale>
          <a:sx n="60" d="100"/>
          <a:sy n="60" d="100"/>
        </p:scale>
        <p:origin x="379" y="43"/>
      </p:cViewPr>
      <p:guideLst>
        <p:guide orient="horz" pos="324"/>
        <p:guide orient="horz" pos="1524"/>
        <p:guide pos="5424"/>
        <p:guide pos="288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>
                <a:latin typeface="Calibri"/>
              </a:rPr>
              <a:t>3/21/2018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7D7D0FC4-79A4-4CD6-9D21-6D2AFDDF42EC}" type="datetimeFigureOut">
              <a:rPr lang="en-JM" smtClean="0"/>
              <a:pPr/>
              <a:t>21/03/2018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2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0783"/>
            <a:ext cx="6400800" cy="664369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9050"/>
            <a:ext cx="9144000" cy="516255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682752" y="173355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2514600" y="173355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4267200" y="1773174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6169152" y="1765554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24384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42672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0960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4384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2672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0960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92869566"/>
      </p:ext>
    </p:extLst>
  </p:cSld>
  <p:clrMapOvr>
    <a:masterClrMapping/>
  </p:clrMapOvr>
  <p:transition spd="slow">
    <p:pull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40" y="1634633"/>
            <a:ext cx="4817160" cy="299451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42400" y="1854000"/>
            <a:ext cx="3528000" cy="22320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47359227"/>
      </p:ext>
    </p:extLst>
  </p:cSld>
  <p:clrMapOvr>
    <a:masterClrMapping/>
  </p:clrMapOvr>
  <p:transition spd="slow">
    <p:pull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906" y="0"/>
            <a:ext cx="9152906" cy="31051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Calibri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4086001" y="1047750"/>
            <a:ext cx="971999" cy="971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22405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06962522"/>
      </p:ext>
    </p:extLst>
  </p:cSld>
  <p:clrMapOvr>
    <a:masterClrMapping/>
  </p:clrMapOvr>
  <p:transition spd="slow">
    <p:pull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Calibri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1676400" y="1294952"/>
            <a:ext cx="971999" cy="971998"/>
          </a:xfrm>
          <a:prstGeom prst="ellipse">
            <a:avLst/>
          </a:prstGeom>
          <a:ln w="9525" cmpd="sng"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5" name="Picture Placeholder 17"/>
          <p:cNvSpPr>
            <a:spLocks noGrp="1" noChangeAspect="1"/>
          </p:cNvSpPr>
          <p:nvPr>
            <p:ph type="pic" sz="quarter" idx="24"/>
          </p:nvPr>
        </p:nvSpPr>
        <p:spPr>
          <a:xfrm>
            <a:off x="6343201" y="1294952"/>
            <a:ext cx="971999" cy="971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34015593"/>
      </p:ext>
    </p:extLst>
  </p:cSld>
  <p:clrMapOvr>
    <a:masterClrMapping/>
  </p:clrMapOvr>
  <p:transition spd="slow">
    <p:pull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10833"/>
            <a:ext cx="4817160" cy="299451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45600" y="1918800"/>
            <a:ext cx="3528000" cy="223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71715336"/>
      </p:ext>
    </p:extLst>
  </p:cSld>
  <p:clrMapOvr>
    <a:masterClrMapping/>
  </p:clrMapOvr>
  <p:transition spd="slow">
    <p:pull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6255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408300427"/>
      </p:ext>
    </p:extLst>
  </p:cSld>
  <p:clrMapOvr>
    <a:masterClrMapping/>
  </p:clrMapOvr>
  <p:transition spd="slow">
    <p:pull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98"/>
          <p:cNvSpPr/>
          <p:nvPr userDrawn="1"/>
        </p:nvSpPr>
        <p:spPr bwMode="auto">
          <a:xfrm rot="10800000" flipV="1">
            <a:off x="639170" y="4408565"/>
            <a:ext cx="2286001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8" name="Ellipse 98"/>
          <p:cNvSpPr/>
          <p:nvPr userDrawn="1"/>
        </p:nvSpPr>
        <p:spPr bwMode="auto">
          <a:xfrm rot="10800000" flipV="1">
            <a:off x="3077570" y="4398338"/>
            <a:ext cx="2362199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9" name="Ellipse 98"/>
          <p:cNvSpPr/>
          <p:nvPr userDrawn="1"/>
        </p:nvSpPr>
        <p:spPr bwMode="auto">
          <a:xfrm rot="10800000" flipV="1">
            <a:off x="5668371" y="4398338"/>
            <a:ext cx="2286000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 flipH="1">
            <a:off x="919229" y="2518468"/>
            <a:ext cx="1695744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16200000" flipH="1">
            <a:off x="3433828" y="2513489"/>
            <a:ext cx="1695744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6200000" flipH="1">
            <a:off x="5931644" y="2513490"/>
            <a:ext cx="1695744" cy="2314994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15372" y="3317234"/>
            <a:ext cx="2110248" cy="10739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229972" y="3317234"/>
            <a:ext cx="2110248" cy="10739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727787" y="3317234"/>
            <a:ext cx="2110248" cy="10739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685802" y="2998789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3215187" y="2981317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21"/>
          </p:nvPr>
        </p:nvSpPr>
        <p:spPr>
          <a:xfrm>
            <a:off x="5727790" y="2981317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609600" y="1509930"/>
            <a:ext cx="2315571" cy="1318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25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3124200" y="1504950"/>
            <a:ext cx="2315571" cy="1318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26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5621398" y="1504950"/>
            <a:ext cx="2315571" cy="1318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21165911"/>
      </p:ext>
    </p:extLst>
  </p:cSld>
  <p:clrMapOvr>
    <a:masterClrMapping/>
  </p:clrMapOvr>
  <p:transition spd="slow">
    <p:pull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14350"/>
            <a:ext cx="2667000" cy="857250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41523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638800" y="3108325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638800" y="3562350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733552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99476108"/>
      </p:ext>
    </p:extLst>
  </p:cSld>
  <p:clrMapOvr>
    <a:masterClrMapping/>
  </p:clrMapOvr>
  <p:transition spd="slow">
    <p:pull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733550"/>
            <a:ext cx="4724400" cy="2895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475291" y="2274270"/>
            <a:ext cx="2994025" cy="12198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965829" y="1916115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048BE6"/>
                </a:solidFill>
                <a:latin typeface="Lato Regular"/>
                <a:cs typeface="Lato Regular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45136570"/>
      </p:ext>
    </p:extLst>
  </p:cSld>
  <p:clrMapOvr>
    <a:masterClrMapping/>
  </p:clrMapOvr>
  <p:transition spd="slow">
    <p:pull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504950"/>
            <a:ext cx="9144000" cy="2133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398153"/>
      </p:ext>
    </p:extLst>
  </p:cSld>
  <p:clrMapOvr>
    <a:masterClrMapping/>
  </p:clrMapOvr>
  <p:transition spd="slow">
    <p:pull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01-iPad-Air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66750"/>
            <a:ext cx="2655651" cy="373380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08973" y="1200149"/>
            <a:ext cx="2190904" cy="28080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28348858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22443" y="3638550"/>
            <a:ext cx="1843230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559602" y="3643312"/>
            <a:ext cx="1613026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09600" y="3262312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559602" y="3262312"/>
            <a:ext cx="16017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419600" y="3643312"/>
            <a:ext cx="1675229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419600" y="3262312"/>
            <a:ext cx="16635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249036" y="3643312"/>
            <a:ext cx="1751964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249036" y="3262312"/>
            <a:ext cx="17397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609600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514600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404001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232801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35416442"/>
      </p:ext>
    </p:extLst>
  </p:cSld>
  <p:clrMapOvr>
    <a:masterClrMapping/>
  </p:clrMapOvr>
  <p:transition spd="slow">
    <p:pull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71074"/>
            <a:ext cx="4267200" cy="3318663"/>
          </a:xfrm>
          <a:prstGeom prst="rect">
            <a:avLst/>
          </a:prstGeom>
        </p:spPr>
      </p:pic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2716924" y="1764000"/>
            <a:ext cx="3531476" cy="22071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75178628"/>
      </p:ext>
    </p:extLst>
  </p:cSld>
  <p:clrMapOvr>
    <a:masterClrMapping/>
  </p:clrMapOvr>
  <p:transition spd="slow">
    <p:pull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72" y="381000"/>
            <a:ext cx="2169657" cy="4324350"/>
          </a:xfrm>
          <a:prstGeom prst="rect">
            <a:avLst/>
          </a:prstGeom>
        </p:spPr>
      </p:pic>
      <p:sp>
        <p:nvSpPr>
          <p:cNvPr id="16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3733800" y="1047750"/>
            <a:ext cx="1655999" cy="28956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8305800" y="46831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7504478"/>
      </p:ext>
    </p:extLst>
  </p:cSld>
  <p:clrMapOvr>
    <a:masterClrMapping/>
  </p:clrMapOvr>
  <p:transition spd="slow">
    <p:pull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1672643" cy="3333750"/>
          </a:xfrm>
          <a:prstGeom prst="rect">
            <a:avLst/>
          </a:prstGeom>
        </p:spPr>
      </p:pic>
      <p:sp>
        <p:nvSpPr>
          <p:cNvPr id="16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4666949" y="2057400"/>
            <a:ext cx="1276651" cy="2232291"/>
          </a:xfrm>
        </p:spPr>
        <p:txBody>
          <a:bodyPr/>
          <a:lstStyle/>
          <a:p>
            <a:endParaRPr lang="en-JM" dirty="0"/>
          </a:p>
        </p:txBody>
      </p:sp>
      <p:pic>
        <p:nvPicPr>
          <p:cNvPr id="4" name="Picture 3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0"/>
            <a:ext cx="1672643" cy="3333750"/>
          </a:xfrm>
          <a:prstGeom prst="rect">
            <a:avLst/>
          </a:prstGeom>
        </p:spPr>
      </p:pic>
      <p:sp>
        <p:nvSpPr>
          <p:cNvPr id="5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3066749" y="2057400"/>
            <a:ext cx="1276651" cy="2232291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36779443"/>
      </p:ext>
    </p:extLst>
  </p:cSld>
  <p:clrMapOvr>
    <a:masterClrMapping/>
  </p:clrMapOvr>
  <p:transition spd="slow">
    <p:pull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867400" y="19621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5867400" y="21907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867400" y="28765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2"/>
          </p:nvPr>
        </p:nvSpPr>
        <p:spPr>
          <a:xfrm>
            <a:off x="5867400" y="31051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5867400" y="37909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4"/>
          </p:nvPr>
        </p:nvSpPr>
        <p:spPr>
          <a:xfrm>
            <a:off x="5867400" y="40195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pic>
        <p:nvPicPr>
          <p:cNvPr id="16" name="Picture 15" descr="FireFox-Flat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3550"/>
            <a:ext cx="4622459" cy="3486150"/>
          </a:xfrm>
          <a:prstGeom prst="rect">
            <a:avLst/>
          </a:prstGeom>
        </p:spPr>
      </p:pic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8400" y="2304000"/>
            <a:ext cx="4419600" cy="2895600"/>
          </a:xfrm>
        </p:spPr>
        <p:txBody>
          <a:bodyPr/>
          <a:lstStyle/>
          <a:p>
            <a:endParaRPr lang="en-JM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74406208"/>
      </p:ext>
    </p:extLst>
  </p:cSld>
  <p:clrMapOvr>
    <a:masterClrMapping/>
  </p:clrMapOvr>
  <p:transition spd="slow">
    <p:pull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25146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44958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64770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5334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575401" y="2006527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556601" y="2006528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537801" y="2046152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519001" y="2038532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3622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3434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3246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3810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31368987"/>
      </p:ext>
    </p:extLst>
  </p:cSld>
  <p:clrMapOvr>
    <a:masterClrMapping/>
  </p:clrMapOvr>
  <p:transition spd="slow">
    <p:pull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833004"/>
      </p:ext>
    </p:extLst>
  </p:cSld>
  <p:clrMapOvr>
    <a:masterClrMapping/>
  </p:clrMapOvr>
  <p:transition spd="slow">
    <p:pull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>
                <a:latin typeface="Calibri"/>
                <a:cs typeface="Calibri"/>
              </a:defRPr>
            </a:lvl2pPr>
            <a:lvl3pPr>
              <a:defRPr sz="1100">
                <a:latin typeface="Calibri"/>
                <a:cs typeface="Calibri"/>
              </a:defRPr>
            </a:lvl3pPr>
            <a:lvl4pPr>
              <a:defRPr sz="1050">
                <a:latin typeface="Calibri"/>
                <a:cs typeface="Calibri"/>
              </a:defRPr>
            </a:lvl4pPr>
            <a:lvl5pPr>
              <a:defRPr sz="105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>
                <a:latin typeface="Calibri"/>
                <a:cs typeface="Calibri"/>
              </a:defRPr>
            </a:lvl2pPr>
            <a:lvl3pPr>
              <a:defRPr sz="1100">
                <a:latin typeface="Calibri"/>
                <a:cs typeface="Calibri"/>
              </a:defRPr>
            </a:lvl3pPr>
            <a:lvl4pPr>
              <a:defRPr sz="1050">
                <a:latin typeface="Calibri"/>
                <a:cs typeface="Calibri"/>
              </a:defRPr>
            </a:lvl4pPr>
            <a:lvl5pPr>
              <a:defRPr sz="105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37393589"/>
      </p:ext>
    </p:extLst>
  </p:cSld>
  <p:clrMapOvr>
    <a:masterClrMapping/>
  </p:clrMapOvr>
  <p:transition spd="slow">
    <p:pull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663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0484"/>
            <a:ext cx="4040188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>
                <a:latin typeface="Calibri"/>
                <a:cs typeface="Calibri"/>
              </a:defRPr>
            </a:lvl2pPr>
            <a:lvl3pPr>
              <a:defRPr sz="105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490663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70484"/>
            <a:ext cx="4041775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>
                <a:latin typeface="Calibri"/>
                <a:cs typeface="Calibri"/>
              </a:defRPr>
            </a:lvl2pPr>
            <a:lvl3pPr>
              <a:defRPr sz="105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25171572"/>
      </p:ext>
    </p:extLst>
  </p:cSld>
  <p:clrMapOvr>
    <a:masterClrMapping/>
  </p:clrMapOvr>
  <p:transition spd="slow">
    <p:pull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9329724"/>
      </p:ext>
    </p:extLst>
  </p:cSld>
  <p:clrMapOvr>
    <a:masterClrMapping/>
  </p:clrMapOvr>
  <p:transition spd="slow">
    <p:pull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893015275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581150"/>
            <a:ext cx="8229600" cy="28194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900">
                <a:solidFill>
                  <a:srgbClr val="A6A6A6"/>
                </a:solidFill>
                <a:latin typeface="Calibri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10703526"/>
      </p:ext>
    </p:extLst>
  </p:cSld>
  <p:clrMapOvr>
    <a:masterClrMapping/>
  </p:clrMapOvr>
  <p:transition spd="slow">
    <p:pull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8"/>
          <p:cNvSpPr txBox="1">
            <a:spLocks/>
          </p:cNvSpPr>
          <p:nvPr userDrawn="1"/>
        </p:nvSpPr>
        <p:spPr>
          <a:xfrm>
            <a:off x="8305800" y="46831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7948518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59484" y="17785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59802" y="23119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60120" y="28453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60120" y="340098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60120" y="39121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533400" y="1748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05082" y="17785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05400" y="23119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05400" y="28453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05400" y="340098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05400" y="39121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533400" y="229743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533400" y="2891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533400" y="34251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0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533400" y="39585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4693920" y="1748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4693920" y="229743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4693920" y="2891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4693920" y="34251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4693920" y="39585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89010583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57684817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297180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>
                <a:latin typeface="Calibri"/>
                <a:cs typeface="Calibri"/>
              </a:defRPr>
            </a:lvl2pPr>
            <a:lvl3pPr>
              <a:defRPr sz="1100">
                <a:latin typeface="Calibri"/>
                <a:cs typeface="Calibri"/>
              </a:defRPr>
            </a:lvl3pPr>
            <a:lvl4pPr>
              <a:defRPr sz="1050">
                <a:latin typeface="Calibri"/>
                <a:cs typeface="Calibri"/>
              </a:defRPr>
            </a:lvl4pPr>
            <a:lvl5pPr>
              <a:defRPr sz="105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88825639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6116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48BE6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8097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6784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48BE6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8765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745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48BE6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943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2400"/>
            <a:ext cx="9144000" cy="22669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3657600" cy="1371600"/>
          </a:xfrm>
        </p:spPr>
        <p:txBody>
          <a:bodyPr/>
          <a:lstStyle>
            <a:lvl1pPr algn="l">
              <a:defRPr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2419350"/>
            <a:ext cx="9144000" cy="27432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62"/>
          </p:nvPr>
        </p:nvSpPr>
        <p:spPr>
          <a:xfrm>
            <a:off x="34691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62123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44115079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216" y="-18290"/>
            <a:ext cx="9144000" cy="365684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93885732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504950"/>
            <a:ext cx="3429000" cy="30829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04628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03834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63392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6259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673223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673223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3257550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3257550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40" y="1634633"/>
            <a:ext cx="4817160" cy="299451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42400" y="1854000"/>
            <a:ext cx="3528000" cy="22320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21388053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906" y="0"/>
            <a:ext cx="9152906" cy="31051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Calibri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4086001" y="1047750"/>
            <a:ext cx="971999" cy="971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22405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28370941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Calibri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1676400" y="1294952"/>
            <a:ext cx="971999" cy="971998"/>
          </a:xfrm>
          <a:prstGeom prst="ellipse">
            <a:avLst/>
          </a:prstGeom>
          <a:ln w="9525" cmpd="sng"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5" name="Picture Placeholder 17"/>
          <p:cNvSpPr>
            <a:spLocks noGrp="1" noChangeAspect="1"/>
          </p:cNvSpPr>
          <p:nvPr>
            <p:ph type="pic" sz="quarter" idx="24"/>
          </p:nvPr>
        </p:nvSpPr>
        <p:spPr>
          <a:xfrm>
            <a:off x="6343201" y="1294952"/>
            <a:ext cx="971999" cy="971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27145541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10833"/>
            <a:ext cx="4817160" cy="299451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45600" y="1918800"/>
            <a:ext cx="3528000" cy="223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77273490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6255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98"/>
          <p:cNvSpPr/>
          <p:nvPr userDrawn="1"/>
        </p:nvSpPr>
        <p:spPr bwMode="auto">
          <a:xfrm rot="10800000" flipV="1">
            <a:off x="639170" y="4408565"/>
            <a:ext cx="2286001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8" name="Ellipse 98"/>
          <p:cNvSpPr/>
          <p:nvPr userDrawn="1"/>
        </p:nvSpPr>
        <p:spPr bwMode="auto">
          <a:xfrm rot="10800000" flipV="1">
            <a:off x="3077570" y="4398338"/>
            <a:ext cx="2362199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9" name="Ellipse 98"/>
          <p:cNvSpPr/>
          <p:nvPr userDrawn="1"/>
        </p:nvSpPr>
        <p:spPr bwMode="auto">
          <a:xfrm rot="10800000" flipV="1">
            <a:off x="5668371" y="4398338"/>
            <a:ext cx="2286000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 flipH="1">
            <a:off x="919229" y="2518468"/>
            <a:ext cx="1695744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16200000" flipH="1">
            <a:off x="3433828" y="2513489"/>
            <a:ext cx="1695744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6200000" flipH="1">
            <a:off x="5931644" y="2513490"/>
            <a:ext cx="1695744" cy="2314994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15372" y="3317234"/>
            <a:ext cx="2110248" cy="10739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229972" y="3317234"/>
            <a:ext cx="2110248" cy="10739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727787" y="3317234"/>
            <a:ext cx="2110248" cy="10739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685802" y="2998789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3215187" y="2981317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21"/>
          </p:nvPr>
        </p:nvSpPr>
        <p:spPr>
          <a:xfrm>
            <a:off x="5727790" y="2981317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609600" y="1509930"/>
            <a:ext cx="2315571" cy="1318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25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3124200" y="1504950"/>
            <a:ext cx="2315571" cy="1318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26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5621398" y="1504950"/>
            <a:ext cx="2315571" cy="1318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43527149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14350"/>
            <a:ext cx="3810000" cy="85725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41523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638800" y="3108325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638800" y="3562350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733552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733550"/>
            <a:ext cx="4724400" cy="2895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475291" y="2274270"/>
            <a:ext cx="2994025" cy="12198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965829" y="1916115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048BE6"/>
                </a:solidFill>
                <a:latin typeface="Lato Regular"/>
                <a:cs typeface="Lato Regular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10AE99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504950"/>
            <a:ext cx="9144000" cy="2133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43209142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01-iPad-Air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66750"/>
            <a:ext cx="2655651" cy="373380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08973" y="1200149"/>
            <a:ext cx="2190904" cy="28080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4329579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146600" y="18859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539800" y="18859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5458402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71074"/>
            <a:ext cx="4267200" cy="3318663"/>
          </a:xfrm>
          <a:prstGeom prst="rect">
            <a:avLst/>
          </a:prstGeom>
        </p:spPr>
      </p:pic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2716924" y="1764000"/>
            <a:ext cx="3531476" cy="22071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47333871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72" y="381000"/>
            <a:ext cx="2169657" cy="4324350"/>
          </a:xfrm>
          <a:prstGeom prst="rect">
            <a:avLst/>
          </a:prstGeom>
        </p:spPr>
      </p:pic>
      <p:sp>
        <p:nvSpPr>
          <p:cNvPr id="16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3733800" y="1047750"/>
            <a:ext cx="1655999" cy="28956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8305800" y="46831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4071941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1672643" cy="3333750"/>
          </a:xfrm>
          <a:prstGeom prst="rect">
            <a:avLst/>
          </a:prstGeom>
        </p:spPr>
      </p:pic>
      <p:sp>
        <p:nvSpPr>
          <p:cNvPr id="16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4666949" y="2057400"/>
            <a:ext cx="1276651" cy="2232291"/>
          </a:xfrm>
        </p:spPr>
        <p:txBody>
          <a:bodyPr/>
          <a:lstStyle/>
          <a:p>
            <a:endParaRPr lang="en-JM" dirty="0"/>
          </a:p>
        </p:txBody>
      </p:sp>
      <p:pic>
        <p:nvPicPr>
          <p:cNvPr id="4" name="Picture 3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0"/>
            <a:ext cx="1672643" cy="3333750"/>
          </a:xfrm>
          <a:prstGeom prst="rect">
            <a:avLst/>
          </a:prstGeom>
        </p:spPr>
      </p:pic>
      <p:sp>
        <p:nvSpPr>
          <p:cNvPr id="5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3066749" y="2057400"/>
            <a:ext cx="1276651" cy="2232291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334680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867400" y="19621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5867400" y="21907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867400" y="28765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2"/>
          </p:nvPr>
        </p:nvSpPr>
        <p:spPr>
          <a:xfrm>
            <a:off x="5867400" y="31051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5867400" y="37909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4"/>
          </p:nvPr>
        </p:nvSpPr>
        <p:spPr>
          <a:xfrm>
            <a:off x="5867400" y="40195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pic>
        <p:nvPicPr>
          <p:cNvPr id="16" name="Picture 15" descr="FireFox-Flat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3550"/>
            <a:ext cx="4622459" cy="3486150"/>
          </a:xfrm>
          <a:prstGeom prst="rect">
            <a:avLst/>
          </a:prstGeom>
        </p:spPr>
      </p:pic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8400" y="2304000"/>
            <a:ext cx="4419600" cy="2895600"/>
          </a:xfrm>
        </p:spPr>
        <p:txBody>
          <a:bodyPr/>
          <a:lstStyle/>
          <a:p>
            <a:endParaRPr lang="en-JM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59885589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25146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44958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64770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5334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575401" y="2006527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556601" y="2006528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537801" y="2046152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519001" y="2038532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3622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3434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3246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3810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827173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>
                <a:latin typeface="Calibri"/>
                <a:cs typeface="Calibri"/>
              </a:defRPr>
            </a:lvl2pPr>
            <a:lvl3pPr>
              <a:defRPr sz="1100">
                <a:latin typeface="Calibri"/>
                <a:cs typeface="Calibri"/>
              </a:defRPr>
            </a:lvl3pPr>
            <a:lvl4pPr>
              <a:defRPr sz="1050">
                <a:latin typeface="Calibri"/>
                <a:cs typeface="Calibri"/>
              </a:defRPr>
            </a:lvl4pPr>
            <a:lvl5pPr>
              <a:defRPr sz="105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>
                <a:latin typeface="Calibri"/>
                <a:cs typeface="Calibri"/>
              </a:defRPr>
            </a:lvl2pPr>
            <a:lvl3pPr>
              <a:defRPr sz="1100">
                <a:latin typeface="Calibri"/>
                <a:cs typeface="Calibri"/>
              </a:defRPr>
            </a:lvl3pPr>
            <a:lvl4pPr>
              <a:defRPr sz="1050">
                <a:latin typeface="Calibri"/>
                <a:cs typeface="Calibri"/>
              </a:defRPr>
            </a:lvl4pPr>
            <a:lvl5pPr>
              <a:defRPr sz="105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663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0484"/>
            <a:ext cx="4040188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>
                <a:latin typeface="Calibri"/>
                <a:cs typeface="Calibri"/>
              </a:defRPr>
            </a:lvl2pPr>
            <a:lvl3pPr>
              <a:defRPr sz="105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490663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70484"/>
            <a:ext cx="4041775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>
                <a:latin typeface="Calibri"/>
                <a:cs typeface="Calibri"/>
              </a:defRPr>
            </a:lvl2pPr>
            <a:lvl3pPr>
              <a:defRPr sz="105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864727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6010801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8"/>
          <p:cNvSpPr txBox="1">
            <a:spLocks/>
          </p:cNvSpPr>
          <p:nvPr userDrawn="1"/>
        </p:nvSpPr>
        <p:spPr>
          <a:xfrm>
            <a:off x="8305800" y="46831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6189881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2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0783"/>
            <a:ext cx="6400800" cy="664369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9050"/>
            <a:ext cx="9144000" cy="516255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40663730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504950"/>
            <a:ext cx="3429000" cy="30829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04628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03834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63392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6259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673223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>
                <a:solidFill>
                  <a:srgbClr val="B5C4D3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673223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>
                <a:solidFill>
                  <a:srgbClr val="B5C4D3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3257550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>
                <a:solidFill>
                  <a:srgbClr val="B5C4D3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3257550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>
                <a:solidFill>
                  <a:srgbClr val="B5C4D3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31407529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146600" y="18859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539800" y="18859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0723368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444129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0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762000" y="3867150"/>
            <a:ext cx="233654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18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>
                <a:solidFill>
                  <a:srgbClr val="A6A6A6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966852" y="1786002"/>
            <a:ext cx="1911096" cy="1911096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34589812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26220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0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8949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51678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3262800" y="28765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4558200" y="28765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9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64320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20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5777400" y="28765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31214128"/>
      </p:ext>
    </p:extLst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04799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07687094"/>
      </p:ext>
    </p:extLst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32608943"/>
      </p:ext>
    </p:extLst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1596390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596390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595438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595438"/>
            <a:ext cx="2286000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1173902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0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762000" y="3867150"/>
            <a:ext cx="233654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18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>
                <a:solidFill>
                  <a:srgbClr val="A6A6A6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966852" y="1786002"/>
            <a:ext cx="1911096" cy="1911096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75114847"/>
      </p:ext>
    </p:extLst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682752" y="173355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2514600" y="173355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4267200" y="1773174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6169152" y="1765554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24384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42672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0960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4384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2672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0960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63344427"/>
      </p:ext>
    </p:extLst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22443" y="3638550"/>
            <a:ext cx="1843230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559602" y="3643312"/>
            <a:ext cx="1613026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09600" y="3262312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559602" y="3262312"/>
            <a:ext cx="16017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419600" y="3643312"/>
            <a:ext cx="1675229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419600" y="3262312"/>
            <a:ext cx="16635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249036" y="3643312"/>
            <a:ext cx="1751964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249036" y="3262312"/>
            <a:ext cx="17397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609600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514600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404001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232801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72798542"/>
      </p:ext>
    </p:extLst>
  </p:cSld>
  <p:clrMapOvr>
    <a:masterClrMapping/>
  </p:clrMapOvr>
  <p:transition spd="slow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581150"/>
            <a:ext cx="8229600" cy="28194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900">
                <a:solidFill>
                  <a:srgbClr val="A6A6A6"/>
                </a:solidFill>
                <a:latin typeface="Calibri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73709786"/>
      </p:ext>
    </p:extLst>
  </p:cSld>
  <p:clrMapOvr>
    <a:masterClrMapping/>
  </p:clrMapOvr>
  <p:transition spd="slow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59484" y="17785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59802" y="23119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60120" y="28453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60120" y="340098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60120" y="39121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533400" y="1748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05082" y="17785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05400" y="23119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05400" y="28453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05400" y="340098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05400" y="39121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533400" y="229743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533400" y="2891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533400" y="34251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0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533400" y="39585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4693920" y="1748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4693920" y="229743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4693920" y="2891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4693920" y="34251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4693920" y="39585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88839281"/>
      </p:ext>
    </p:extLst>
  </p:cSld>
  <p:clrMapOvr>
    <a:masterClrMapping/>
  </p:clrMapOvr>
  <p:transition spd="slow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29015650"/>
      </p:ext>
    </p:extLst>
  </p:cSld>
  <p:clrMapOvr>
    <a:masterClrMapping/>
  </p:clrMapOvr>
  <p:transition spd="slow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297180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>
                <a:latin typeface="Calibri"/>
                <a:cs typeface="Calibri"/>
              </a:defRPr>
            </a:lvl2pPr>
            <a:lvl3pPr>
              <a:defRPr sz="1100">
                <a:latin typeface="Calibri"/>
                <a:cs typeface="Calibri"/>
              </a:defRPr>
            </a:lvl3pPr>
            <a:lvl4pPr>
              <a:defRPr sz="1050">
                <a:latin typeface="Calibri"/>
                <a:cs typeface="Calibri"/>
              </a:defRPr>
            </a:lvl4pPr>
            <a:lvl5pPr>
              <a:defRPr sz="105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26831528"/>
      </p:ext>
    </p:extLst>
  </p:cSld>
  <p:clrMapOvr>
    <a:masterClrMapping/>
  </p:clrMapOvr>
  <p:transition spd="slow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6116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48BE6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8097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6784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48BE6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8765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745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48BE6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943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94693316"/>
      </p:ext>
    </p:extLst>
  </p:cSld>
  <p:clrMapOvr>
    <a:masterClrMapping/>
  </p:clrMapOvr>
  <p:transition spd="slow"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2400"/>
            <a:ext cx="9144000" cy="22669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3657600" cy="1371600"/>
          </a:xfrm>
        </p:spPr>
        <p:txBody>
          <a:bodyPr/>
          <a:lstStyle>
            <a:lvl1pPr algn="l">
              <a:defRPr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2419350"/>
            <a:ext cx="9144000" cy="27432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62"/>
          </p:nvPr>
        </p:nvSpPr>
        <p:spPr>
          <a:xfrm>
            <a:off x="34691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62123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06935202"/>
      </p:ext>
    </p:extLst>
  </p:cSld>
  <p:clrMapOvr>
    <a:masterClrMapping/>
  </p:clrMapOvr>
  <p:transition spd="slow"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216" y="-18290"/>
            <a:ext cx="9144000" cy="365684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45010089"/>
      </p:ext>
    </p:extLst>
  </p:cSld>
  <p:clrMapOvr>
    <a:masterClrMapping/>
  </p:clrMapOvr>
  <p:transition spd="slow"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601997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26220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0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8949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51678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3262800" y="28765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4558200" y="28765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9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64320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20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5777400" y="28765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20294571"/>
      </p:ext>
    </p:extLst>
  </p:cSld>
  <p:clrMapOvr>
    <a:masterClrMapping/>
  </p:clrMapOvr>
  <p:transition spd="slow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40" y="1634633"/>
            <a:ext cx="4817160" cy="299451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42400" y="1854000"/>
            <a:ext cx="3528000" cy="22320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11984914"/>
      </p:ext>
    </p:extLst>
  </p:cSld>
  <p:clrMapOvr>
    <a:masterClrMapping/>
  </p:clrMapOvr>
  <p:transition spd="slow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906" y="0"/>
            <a:ext cx="9152906" cy="31051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Calibri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4086001" y="1047750"/>
            <a:ext cx="971999" cy="971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22405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99694962"/>
      </p:ext>
    </p:extLst>
  </p:cSld>
  <p:clrMapOvr>
    <a:masterClrMapping/>
  </p:clrMapOvr>
  <p:transition spd="slow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Calibri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1676400" y="1294952"/>
            <a:ext cx="971999" cy="971998"/>
          </a:xfrm>
          <a:prstGeom prst="ellipse">
            <a:avLst/>
          </a:prstGeom>
          <a:ln w="9525" cmpd="sng"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5" name="Picture Placeholder 17"/>
          <p:cNvSpPr>
            <a:spLocks noGrp="1" noChangeAspect="1"/>
          </p:cNvSpPr>
          <p:nvPr>
            <p:ph type="pic" sz="quarter" idx="24"/>
          </p:nvPr>
        </p:nvSpPr>
        <p:spPr>
          <a:xfrm>
            <a:off x="6343201" y="1294952"/>
            <a:ext cx="971999" cy="971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802279721"/>
      </p:ext>
    </p:extLst>
  </p:cSld>
  <p:clrMapOvr>
    <a:masterClrMapping/>
  </p:clrMapOvr>
  <p:transition spd="slow">
    <p:pull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10833"/>
            <a:ext cx="4817160" cy="299451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45600" y="1918800"/>
            <a:ext cx="3528000" cy="223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03068820"/>
      </p:ext>
    </p:extLst>
  </p:cSld>
  <p:clrMapOvr>
    <a:masterClrMapping/>
  </p:clrMapOvr>
  <p:transition spd="slow">
    <p:pull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6255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88144447"/>
      </p:ext>
    </p:extLst>
  </p:cSld>
  <p:clrMapOvr>
    <a:masterClrMapping/>
  </p:clrMapOvr>
  <p:transition spd="slow">
    <p:pull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98"/>
          <p:cNvSpPr/>
          <p:nvPr userDrawn="1"/>
        </p:nvSpPr>
        <p:spPr bwMode="auto">
          <a:xfrm rot="10800000" flipV="1">
            <a:off x="639170" y="4408565"/>
            <a:ext cx="2286001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8" name="Ellipse 98"/>
          <p:cNvSpPr/>
          <p:nvPr userDrawn="1"/>
        </p:nvSpPr>
        <p:spPr bwMode="auto">
          <a:xfrm rot="10800000" flipV="1">
            <a:off x="3077570" y="4398338"/>
            <a:ext cx="2362199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9" name="Ellipse 98"/>
          <p:cNvSpPr/>
          <p:nvPr userDrawn="1"/>
        </p:nvSpPr>
        <p:spPr bwMode="auto">
          <a:xfrm rot="10800000" flipV="1">
            <a:off x="5668371" y="4398338"/>
            <a:ext cx="2286000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 flipH="1">
            <a:off x="919229" y="2518468"/>
            <a:ext cx="1695744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16200000" flipH="1">
            <a:off x="3433828" y="2513489"/>
            <a:ext cx="1695744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6200000" flipH="1">
            <a:off x="5931644" y="2513490"/>
            <a:ext cx="1695744" cy="2314994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15372" y="3317234"/>
            <a:ext cx="2110248" cy="10739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229972" y="3317234"/>
            <a:ext cx="2110248" cy="10739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727787" y="3317234"/>
            <a:ext cx="2110248" cy="10739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685802" y="2998789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3215187" y="2981317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21"/>
          </p:nvPr>
        </p:nvSpPr>
        <p:spPr>
          <a:xfrm>
            <a:off x="5727790" y="2981317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609600" y="1509930"/>
            <a:ext cx="2315571" cy="1318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25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3124200" y="1504950"/>
            <a:ext cx="2315571" cy="1318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26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5621398" y="1504950"/>
            <a:ext cx="2315571" cy="1318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53026410"/>
      </p:ext>
    </p:extLst>
  </p:cSld>
  <p:clrMapOvr>
    <a:masterClrMapping/>
  </p:clrMapOvr>
  <p:transition spd="slow">
    <p:pull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14350"/>
            <a:ext cx="2667000" cy="857250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41523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638800" y="3108325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638800" y="3562350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733552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66445329"/>
      </p:ext>
    </p:extLst>
  </p:cSld>
  <p:clrMapOvr>
    <a:masterClrMapping/>
  </p:clrMapOvr>
  <p:transition spd="slow">
    <p:pull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733550"/>
            <a:ext cx="4724400" cy="2895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475291" y="2274270"/>
            <a:ext cx="2994025" cy="12198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965829" y="1916115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048BE6"/>
                </a:solidFill>
                <a:latin typeface="Lato Regular"/>
                <a:cs typeface="Lato Regular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04888230"/>
      </p:ext>
    </p:extLst>
  </p:cSld>
  <p:clrMapOvr>
    <a:masterClrMapping/>
  </p:clrMapOvr>
  <p:transition spd="slow">
    <p:pull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504950"/>
            <a:ext cx="9144000" cy="2133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86685817"/>
      </p:ext>
    </p:extLst>
  </p:cSld>
  <p:clrMapOvr>
    <a:masterClrMapping/>
  </p:clrMapOvr>
  <p:transition spd="slow">
    <p:pull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01-iPad-Air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66750"/>
            <a:ext cx="2655651" cy="373380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08973" y="1200149"/>
            <a:ext cx="2190904" cy="28080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3666026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04799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  <p:transition spd="slow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71074"/>
            <a:ext cx="4267200" cy="3318663"/>
          </a:xfrm>
          <a:prstGeom prst="rect">
            <a:avLst/>
          </a:prstGeom>
        </p:spPr>
      </p:pic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2716924" y="1764000"/>
            <a:ext cx="3531476" cy="22071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68983753"/>
      </p:ext>
    </p:extLst>
  </p:cSld>
  <p:clrMapOvr>
    <a:masterClrMapping/>
  </p:clrMapOvr>
  <p:transition spd="slow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72" y="381000"/>
            <a:ext cx="2169657" cy="4324350"/>
          </a:xfrm>
          <a:prstGeom prst="rect">
            <a:avLst/>
          </a:prstGeom>
        </p:spPr>
      </p:pic>
      <p:sp>
        <p:nvSpPr>
          <p:cNvPr id="16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3733800" y="1047750"/>
            <a:ext cx="1655999" cy="28956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8305800" y="46831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3739753"/>
      </p:ext>
    </p:extLst>
  </p:cSld>
  <p:clrMapOvr>
    <a:masterClrMapping/>
  </p:clrMapOvr>
  <p:transition spd="slow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1672643" cy="3333750"/>
          </a:xfrm>
          <a:prstGeom prst="rect">
            <a:avLst/>
          </a:prstGeom>
        </p:spPr>
      </p:pic>
      <p:sp>
        <p:nvSpPr>
          <p:cNvPr id="16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4666949" y="2057400"/>
            <a:ext cx="1276651" cy="2232291"/>
          </a:xfrm>
        </p:spPr>
        <p:txBody>
          <a:bodyPr/>
          <a:lstStyle/>
          <a:p>
            <a:endParaRPr lang="en-JM" dirty="0"/>
          </a:p>
        </p:txBody>
      </p:sp>
      <p:pic>
        <p:nvPicPr>
          <p:cNvPr id="4" name="Picture 3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0"/>
            <a:ext cx="1672643" cy="3333750"/>
          </a:xfrm>
          <a:prstGeom prst="rect">
            <a:avLst/>
          </a:prstGeom>
        </p:spPr>
      </p:pic>
      <p:sp>
        <p:nvSpPr>
          <p:cNvPr id="5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3066749" y="2057400"/>
            <a:ext cx="1276651" cy="2232291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07470665"/>
      </p:ext>
    </p:extLst>
  </p:cSld>
  <p:clrMapOvr>
    <a:masterClrMapping/>
  </p:clrMapOvr>
  <p:transition spd="slow"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867400" y="19621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5867400" y="21907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867400" y="28765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2"/>
          </p:nvPr>
        </p:nvSpPr>
        <p:spPr>
          <a:xfrm>
            <a:off x="5867400" y="31051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5867400" y="37909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4"/>
          </p:nvPr>
        </p:nvSpPr>
        <p:spPr>
          <a:xfrm>
            <a:off x="5867400" y="40195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pic>
        <p:nvPicPr>
          <p:cNvPr id="16" name="Picture 15" descr="FireFox-Flat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3550"/>
            <a:ext cx="4622459" cy="3486150"/>
          </a:xfrm>
          <a:prstGeom prst="rect">
            <a:avLst/>
          </a:prstGeom>
        </p:spPr>
      </p:pic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8400" y="2304000"/>
            <a:ext cx="4419600" cy="2895600"/>
          </a:xfrm>
        </p:spPr>
        <p:txBody>
          <a:bodyPr/>
          <a:lstStyle/>
          <a:p>
            <a:endParaRPr lang="en-JM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14138732"/>
      </p:ext>
    </p:extLst>
  </p:cSld>
  <p:clrMapOvr>
    <a:masterClrMapping/>
  </p:clrMapOvr>
  <p:transition spd="slow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25146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44958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64770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5334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575401" y="2006527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556601" y="2006528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537801" y="2046152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519001" y="2038532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3622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3434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3246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3810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64289168"/>
      </p:ext>
    </p:extLst>
  </p:cSld>
  <p:clrMapOvr>
    <a:masterClrMapping/>
  </p:clrMapOvr>
  <p:transition spd="slow"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876233"/>
      </p:ext>
    </p:extLst>
  </p:cSld>
  <p:clrMapOvr>
    <a:masterClrMapping/>
  </p:clrMapOvr>
  <p:transition spd="slow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>
                <a:latin typeface="Calibri"/>
                <a:cs typeface="Calibri"/>
              </a:defRPr>
            </a:lvl2pPr>
            <a:lvl3pPr>
              <a:defRPr sz="1100">
                <a:latin typeface="Calibri"/>
                <a:cs typeface="Calibri"/>
              </a:defRPr>
            </a:lvl3pPr>
            <a:lvl4pPr>
              <a:defRPr sz="1050">
                <a:latin typeface="Calibri"/>
                <a:cs typeface="Calibri"/>
              </a:defRPr>
            </a:lvl4pPr>
            <a:lvl5pPr>
              <a:defRPr sz="105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>
                <a:latin typeface="Calibri"/>
                <a:cs typeface="Calibri"/>
              </a:defRPr>
            </a:lvl2pPr>
            <a:lvl3pPr>
              <a:defRPr sz="1100">
                <a:latin typeface="Calibri"/>
                <a:cs typeface="Calibri"/>
              </a:defRPr>
            </a:lvl3pPr>
            <a:lvl4pPr>
              <a:defRPr sz="1050">
                <a:latin typeface="Calibri"/>
                <a:cs typeface="Calibri"/>
              </a:defRPr>
            </a:lvl4pPr>
            <a:lvl5pPr>
              <a:defRPr sz="105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62210543"/>
      </p:ext>
    </p:extLst>
  </p:cSld>
  <p:clrMapOvr>
    <a:masterClrMapping/>
  </p:clrMapOvr>
  <p:transition spd="slow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663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0484"/>
            <a:ext cx="4040188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>
                <a:latin typeface="Calibri"/>
                <a:cs typeface="Calibri"/>
              </a:defRPr>
            </a:lvl2pPr>
            <a:lvl3pPr>
              <a:defRPr sz="105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490663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70484"/>
            <a:ext cx="4041775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>
                <a:latin typeface="Calibri"/>
                <a:cs typeface="Calibri"/>
              </a:defRPr>
            </a:lvl2pPr>
            <a:lvl3pPr>
              <a:defRPr sz="105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39584410"/>
      </p:ext>
    </p:extLst>
  </p:cSld>
  <p:clrMapOvr>
    <a:masterClrMapping/>
  </p:clrMapOvr>
  <p:transition spd="slow"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48333829"/>
      </p:ext>
    </p:extLst>
  </p:cSld>
  <p:clrMapOvr>
    <a:masterClrMapping/>
  </p:clrMapOvr>
  <p:transition spd="slow">
    <p:pul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8013268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  <p:transition spd="slow">
    <p:pull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8"/>
          <p:cNvSpPr txBox="1">
            <a:spLocks/>
          </p:cNvSpPr>
          <p:nvPr userDrawn="1"/>
        </p:nvSpPr>
        <p:spPr>
          <a:xfrm>
            <a:off x="8305800" y="46831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05199495"/>
      </p:ext>
    </p:extLst>
  </p:cSld>
  <p:clrMapOvr>
    <a:masterClrMapping/>
  </p:clrMapOvr>
  <p:transition spd="slow">
    <p:pull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2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0783"/>
            <a:ext cx="6400800" cy="664369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9050"/>
            <a:ext cx="9144000" cy="516255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30226458"/>
      </p:ext>
    </p:extLst>
  </p:cSld>
  <p:clrMapOvr>
    <a:masterClrMapping/>
  </p:clrMapOvr>
  <p:transition spd="slow">
    <p:pull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504950"/>
            <a:ext cx="3429000" cy="30829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04628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03834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63392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6259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673223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>
                <a:solidFill>
                  <a:srgbClr val="B5C4D3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673223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>
                <a:solidFill>
                  <a:srgbClr val="B5C4D3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3257550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>
                <a:solidFill>
                  <a:srgbClr val="B5C4D3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3257550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>
                <a:solidFill>
                  <a:srgbClr val="B5C4D3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29637883"/>
      </p:ext>
    </p:extLst>
  </p:cSld>
  <p:clrMapOvr>
    <a:masterClrMapping/>
  </p:clrMapOvr>
  <p:transition spd="slow">
    <p:pull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146600" y="18859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539800" y="18859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23695077"/>
      </p:ext>
    </p:extLst>
  </p:cSld>
  <p:clrMapOvr>
    <a:masterClrMapping/>
  </p:clrMapOvr>
  <p:transition spd="slow">
    <p:pul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707184"/>
      </p:ext>
    </p:extLst>
  </p:cSld>
  <p:clrMapOvr>
    <a:masterClrMapping/>
  </p:clrMapOvr>
  <p:transition spd="slow">
    <p:pull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0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762000" y="3867150"/>
            <a:ext cx="233654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18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>
                <a:solidFill>
                  <a:srgbClr val="A6A6A6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966852" y="1786002"/>
            <a:ext cx="1911096" cy="1911096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16630415"/>
      </p:ext>
    </p:extLst>
  </p:cSld>
  <p:clrMapOvr>
    <a:masterClrMapping/>
  </p:clrMapOvr>
  <p:transition spd="slow">
    <p:pull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26220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0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8949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51678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3262800" y="28765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4558200" y="28765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9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64320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20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5777400" y="28765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03708056"/>
      </p:ext>
    </p:extLst>
  </p:cSld>
  <p:clrMapOvr>
    <a:masterClrMapping/>
  </p:clrMapOvr>
  <p:transition spd="slow">
    <p:pull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04799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22015045"/>
      </p:ext>
    </p:extLst>
  </p:cSld>
  <p:clrMapOvr>
    <a:masterClrMapping/>
  </p:clrMapOvr>
  <p:transition spd="slow">
    <p:pull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12602426"/>
      </p:ext>
    </p:extLst>
  </p:cSld>
  <p:clrMapOvr>
    <a:masterClrMapping/>
  </p:clrMapOvr>
  <p:transition spd="slow">
    <p:pull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1596390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596390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595438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595438"/>
            <a:ext cx="2286000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9102668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1596390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596390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595438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595438"/>
            <a:ext cx="2286000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2974699"/>
      </p:ext>
    </p:extLst>
  </p:cSld>
  <p:clrMapOvr>
    <a:masterClrMapping/>
  </p:clrMapOvr>
  <p:transition spd="slow">
    <p:pull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682752" y="173355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2514600" y="173355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4267200" y="1773174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6169152" y="1765554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24384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42672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0960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4384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2672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0960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75265111"/>
      </p:ext>
    </p:extLst>
  </p:cSld>
  <p:clrMapOvr>
    <a:masterClrMapping/>
  </p:clrMapOvr>
  <p:transition spd="slow">
    <p:pull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22443" y="3638550"/>
            <a:ext cx="1843230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559602" y="3643312"/>
            <a:ext cx="1613026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09600" y="3262312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559602" y="3262312"/>
            <a:ext cx="16017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419600" y="3643312"/>
            <a:ext cx="1675229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419600" y="3262312"/>
            <a:ext cx="16635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249036" y="3643312"/>
            <a:ext cx="1751964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249036" y="3262312"/>
            <a:ext cx="17397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609600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514600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404001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232801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80241555"/>
      </p:ext>
    </p:extLst>
  </p:cSld>
  <p:clrMapOvr>
    <a:masterClrMapping/>
  </p:clrMapOvr>
  <p:transition spd="slow">
    <p:pull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581150"/>
            <a:ext cx="8229600" cy="28194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900">
                <a:solidFill>
                  <a:srgbClr val="A6A6A6"/>
                </a:solidFill>
                <a:latin typeface="Calibri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394019"/>
      </p:ext>
    </p:extLst>
  </p:cSld>
  <p:clrMapOvr>
    <a:masterClrMapping/>
  </p:clrMapOvr>
  <p:transition spd="slow">
    <p:pull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59484" y="17785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59802" y="23119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60120" y="28453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60120" y="340098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60120" y="39121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533400" y="1748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05082" y="17785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05400" y="23119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05400" y="28453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05400" y="340098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05400" y="39121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533400" y="229743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533400" y="2891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533400" y="34251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0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533400" y="39585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4693920" y="1748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4693920" y="229743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4693920" y="2891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4693920" y="34251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4693920" y="39585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13566105"/>
      </p:ext>
    </p:extLst>
  </p:cSld>
  <p:clrMapOvr>
    <a:masterClrMapping/>
  </p:clrMapOvr>
  <p:transition spd="slow">
    <p:pull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86323933"/>
      </p:ext>
    </p:extLst>
  </p:cSld>
  <p:clrMapOvr>
    <a:masterClrMapping/>
  </p:clrMapOvr>
  <p:transition spd="slow">
    <p:pull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297180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>
                <a:latin typeface="Calibri"/>
                <a:cs typeface="Calibri"/>
              </a:defRPr>
            </a:lvl2pPr>
            <a:lvl3pPr>
              <a:defRPr sz="1100">
                <a:latin typeface="Calibri"/>
                <a:cs typeface="Calibri"/>
              </a:defRPr>
            </a:lvl3pPr>
            <a:lvl4pPr>
              <a:defRPr sz="1050">
                <a:latin typeface="Calibri"/>
                <a:cs typeface="Calibri"/>
              </a:defRPr>
            </a:lvl4pPr>
            <a:lvl5pPr>
              <a:defRPr sz="105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60769842"/>
      </p:ext>
    </p:extLst>
  </p:cSld>
  <p:clrMapOvr>
    <a:masterClrMapping/>
  </p:clrMapOvr>
  <p:transition spd="slow">
    <p:pull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6116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48BE6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8097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6784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48BE6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8765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745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48BE6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943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04058720"/>
      </p:ext>
    </p:extLst>
  </p:cSld>
  <p:clrMapOvr>
    <a:masterClrMapping/>
  </p:clrMapOvr>
  <p:transition spd="slow">
    <p:pull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2400"/>
            <a:ext cx="9144000" cy="22669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3657600" cy="1371600"/>
          </a:xfrm>
        </p:spPr>
        <p:txBody>
          <a:bodyPr/>
          <a:lstStyle>
            <a:lvl1pPr algn="l">
              <a:defRPr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2419350"/>
            <a:ext cx="9144000" cy="27432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62"/>
          </p:nvPr>
        </p:nvSpPr>
        <p:spPr>
          <a:xfrm>
            <a:off x="34691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62123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57652925"/>
      </p:ext>
    </p:extLst>
  </p:cSld>
  <p:clrMapOvr>
    <a:masterClrMapping/>
  </p:clrMapOvr>
  <p:transition spd="slow">
    <p:pull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216" y="-18290"/>
            <a:ext cx="9144000" cy="365684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24330310"/>
      </p:ext>
    </p:extLst>
  </p:cSld>
  <p:clrMapOvr>
    <a:masterClrMapping/>
  </p:clrMapOvr>
  <p:transition spd="slow">
    <p:pull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0307508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8200" y="1123950"/>
            <a:ext cx="395998" cy="0"/>
          </a:xfrm>
          <a:prstGeom prst="line">
            <a:avLst/>
          </a:prstGeom>
          <a:ln w="12700" cmpd="sng">
            <a:solidFill>
              <a:srgbClr val="343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OPA Logo_Secondary.png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14350"/>
            <a:ext cx="1066892" cy="5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4" r:id="rId3"/>
    <p:sldLayoutId id="2147483706" r:id="rId4"/>
    <p:sldLayoutId id="2147483698" r:id="rId5"/>
    <p:sldLayoutId id="2147483699" r:id="rId6"/>
    <p:sldLayoutId id="2147483679" r:id="rId7"/>
    <p:sldLayoutId id="2147483688" r:id="rId8"/>
    <p:sldLayoutId id="2147483703" r:id="rId9"/>
    <p:sldLayoutId id="2147483686" r:id="rId10"/>
    <p:sldLayoutId id="2147483696" r:id="rId11"/>
    <p:sldLayoutId id="2147483684" r:id="rId12"/>
    <p:sldLayoutId id="2147483683" r:id="rId13"/>
    <p:sldLayoutId id="2147483682" r:id="rId14"/>
    <p:sldLayoutId id="2147483680" r:id="rId15"/>
    <p:sldLayoutId id="2147483681" r:id="rId16"/>
    <p:sldLayoutId id="2147483678" r:id="rId17"/>
    <p:sldLayoutId id="2147483705" r:id="rId18"/>
    <p:sldLayoutId id="2147483677" r:id="rId19"/>
    <p:sldLayoutId id="2147483672" r:id="rId20"/>
    <p:sldLayoutId id="2147483697" r:id="rId21"/>
    <p:sldLayoutId id="2147483702" r:id="rId22"/>
    <p:sldLayoutId id="2147483694" r:id="rId23"/>
    <p:sldLayoutId id="2147483671" r:id="rId24"/>
    <p:sldLayoutId id="2147483692" r:id="rId25"/>
    <p:sldLayoutId id="2147483669" r:id="rId26"/>
    <p:sldLayoutId id="2147483667" r:id="rId27"/>
    <p:sldLayoutId id="2147483701" r:id="rId28"/>
    <p:sldLayoutId id="2147483693" r:id="rId29"/>
    <p:sldLayoutId id="2147483665" r:id="rId30"/>
    <p:sldLayoutId id="2147483664" r:id="rId31"/>
    <p:sldLayoutId id="2147483700" r:id="rId32"/>
    <p:sldLayoutId id="2147483666" r:id="rId33"/>
    <p:sldLayoutId id="2147483660" r:id="rId34"/>
    <p:sldLayoutId id="2147483651" r:id="rId35"/>
    <p:sldLayoutId id="2147483652" r:id="rId36"/>
    <p:sldLayoutId id="2147483653" r:id="rId37"/>
    <p:sldLayoutId id="2147483654" r:id="rId38"/>
    <p:sldLayoutId id="2147483695" r:id="rId39"/>
    <p:sldLayoutId id="2147483655" r:id="rId40"/>
  </p:sldLayoutIdLst>
  <p:transition spd="slow">
    <p:pull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200" b="0" kern="1200">
          <a:solidFill>
            <a:srgbClr val="343E48"/>
          </a:solidFill>
          <a:latin typeface="Lato Regular"/>
          <a:ea typeface="Calibri"/>
          <a:cs typeface="Lato Regular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>
              <a:lumMod val="65000"/>
            </a:schemeClr>
          </a:solidFill>
          <a:latin typeface="Calibri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Calibri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bg1">
              <a:lumMod val="65000"/>
            </a:schemeClr>
          </a:solidFill>
          <a:latin typeface="Calibri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bg1">
              <a:lumMod val="65000"/>
            </a:schemeClr>
          </a:solidFill>
          <a:latin typeface="Calibri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bg1">
              <a:lumMod val="65000"/>
            </a:schemeClr>
          </a:solidFill>
          <a:latin typeface="Calibri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8200" y="1123950"/>
            <a:ext cx="395998" cy="0"/>
          </a:xfrm>
          <a:prstGeom prst="line">
            <a:avLst/>
          </a:prstGeom>
          <a:ln w="12700" cmpd="sng">
            <a:solidFill>
              <a:srgbClr val="048B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514350"/>
            <a:ext cx="1066892" cy="5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  <p:sldLayoutId id="2147483795" r:id="rId36"/>
    <p:sldLayoutId id="2147483796" r:id="rId37"/>
    <p:sldLayoutId id="2147483797" r:id="rId38"/>
    <p:sldLayoutId id="2147483798" r:id="rId39"/>
    <p:sldLayoutId id="2147483799" r:id="rId40"/>
  </p:sldLayoutIdLst>
  <p:transition spd="slow">
    <p:pull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200" b="0" kern="1200">
          <a:solidFill>
            <a:schemeClr val="bg1"/>
          </a:solidFill>
          <a:latin typeface="Lato Regular"/>
          <a:ea typeface="Calibri"/>
          <a:cs typeface="Lato Regular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Calibri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bg1"/>
          </a:solidFill>
          <a:latin typeface="Calibri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bg1"/>
          </a:solidFill>
          <a:latin typeface="Calibri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bg1"/>
          </a:solidFill>
          <a:latin typeface="Calibri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bg1"/>
          </a:solidFill>
          <a:latin typeface="Calibri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8200" y="1123950"/>
            <a:ext cx="395998" cy="0"/>
          </a:xfrm>
          <a:prstGeom prst="line">
            <a:avLst/>
          </a:prstGeom>
          <a:ln w="12700" cmpd="sng">
            <a:solidFill>
              <a:srgbClr val="048B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514350"/>
            <a:ext cx="1066892" cy="5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6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837" r:id="rId37"/>
    <p:sldLayoutId id="2147483838" r:id="rId38"/>
    <p:sldLayoutId id="2147483839" r:id="rId39"/>
    <p:sldLayoutId id="2147483840" r:id="rId40"/>
  </p:sldLayoutIdLst>
  <p:transition spd="slow">
    <p:pull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200" b="0" kern="1200">
          <a:solidFill>
            <a:schemeClr val="bg1"/>
          </a:solidFill>
          <a:latin typeface="Lato Regular"/>
          <a:ea typeface="Calibri"/>
          <a:cs typeface="Lato Regular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Calibri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bg1"/>
          </a:solidFill>
          <a:latin typeface="Calibri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bg1"/>
          </a:solidFill>
          <a:latin typeface="Calibri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bg1"/>
          </a:solidFill>
          <a:latin typeface="Calibri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bg1"/>
          </a:solidFill>
          <a:latin typeface="Calibri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407"/>
          <p:cNvSpPr>
            <a:spLocks/>
          </p:cNvSpPr>
          <p:nvPr/>
        </p:nvSpPr>
        <p:spPr bwMode="black">
          <a:xfrm>
            <a:off x="3352800" y="1682173"/>
            <a:ext cx="5105399" cy="2870777"/>
          </a:xfrm>
          <a:custGeom>
            <a:avLst/>
            <a:gdLst>
              <a:gd name="T0" fmla="*/ 532 w 809"/>
              <a:gd name="T1" fmla="*/ 64 h 436"/>
              <a:gd name="T2" fmla="*/ 515 w 809"/>
              <a:gd name="T3" fmla="*/ 43 h 436"/>
              <a:gd name="T4" fmla="*/ 468 w 809"/>
              <a:gd name="T5" fmla="*/ 47 h 436"/>
              <a:gd name="T6" fmla="*/ 421 w 809"/>
              <a:gd name="T7" fmla="*/ 17 h 436"/>
              <a:gd name="T8" fmla="*/ 28 w 809"/>
              <a:gd name="T9" fmla="*/ 21 h 436"/>
              <a:gd name="T10" fmla="*/ 26 w 809"/>
              <a:gd name="T11" fmla="*/ 33 h 436"/>
              <a:gd name="T12" fmla="*/ 7 w 809"/>
              <a:gd name="T13" fmla="*/ 50 h 436"/>
              <a:gd name="T14" fmla="*/ 7 w 809"/>
              <a:gd name="T15" fmla="*/ 64 h 436"/>
              <a:gd name="T16" fmla="*/ 7 w 809"/>
              <a:gd name="T17" fmla="*/ 154 h 436"/>
              <a:gd name="T18" fmla="*/ 24 w 809"/>
              <a:gd name="T19" fmla="*/ 223 h 436"/>
              <a:gd name="T20" fmla="*/ 35 w 809"/>
              <a:gd name="T21" fmla="*/ 232 h 436"/>
              <a:gd name="T22" fmla="*/ 38 w 809"/>
              <a:gd name="T23" fmla="*/ 253 h 436"/>
              <a:gd name="T24" fmla="*/ 94 w 809"/>
              <a:gd name="T25" fmla="*/ 298 h 436"/>
              <a:gd name="T26" fmla="*/ 229 w 809"/>
              <a:gd name="T27" fmla="*/ 336 h 436"/>
              <a:gd name="T28" fmla="*/ 284 w 809"/>
              <a:gd name="T29" fmla="*/ 365 h 436"/>
              <a:gd name="T30" fmla="*/ 338 w 809"/>
              <a:gd name="T31" fmla="*/ 386 h 436"/>
              <a:gd name="T32" fmla="*/ 383 w 809"/>
              <a:gd name="T33" fmla="*/ 405 h 436"/>
              <a:gd name="T34" fmla="*/ 395 w 809"/>
              <a:gd name="T35" fmla="*/ 379 h 436"/>
              <a:gd name="T36" fmla="*/ 419 w 809"/>
              <a:gd name="T37" fmla="*/ 367 h 436"/>
              <a:gd name="T38" fmla="*/ 482 w 809"/>
              <a:gd name="T39" fmla="*/ 372 h 436"/>
              <a:gd name="T40" fmla="*/ 494 w 809"/>
              <a:gd name="T41" fmla="*/ 358 h 436"/>
              <a:gd name="T42" fmla="*/ 513 w 809"/>
              <a:gd name="T43" fmla="*/ 355 h 436"/>
              <a:gd name="T44" fmla="*/ 570 w 809"/>
              <a:gd name="T45" fmla="*/ 358 h 436"/>
              <a:gd name="T46" fmla="*/ 594 w 809"/>
              <a:gd name="T47" fmla="*/ 410 h 436"/>
              <a:gd name="T48" fmla="*/ 622 w 809"/>
              <a:gd name="T49" fmla="*/ 431 h 436"/>
              <a:gd name="T50" fmla="*/ 617 w 809"/>
              <a:gd name="T51" fmla="*/ 322 h 436"/>
              <a:gd name="T52" fmla="*/ 657 w 809"/>
              <a:gd name="T53" fmla="*/ 291 h 436"/>
              <a:gd name="T54" fmla="*/ 676 w 809"/>
              <a:gd name="T55" fmla="*/ 272 h 436"/>
              <a:gd name="T56" fmla="*/ 686 w 809"/>
              <a:gd name="T57" fmla="*/ 261 h 436"/>
              <a:gd name="T58" fmla="*/ 676 w 809"/>
              <a:gd name="T59" fmla="*/ 258 h 436"/>
              <a:gd name="T60" fmla="*/ 681 w 809"/>
              <a:gd name="T61" fmla="*/ 239 h 436"/>
              <a:gd name="T62" fmla="*/ 679 w 809"/>
              <a:gd name="T63" fmla="*/ 220 h 436"/>
              <a:gd name="T64" fmla="*/ 681 w 809"/>
              <a:gd name="T65" fmla="*/ 208 h 436"/>
              <a:gd name="T66" fmla="*/ 698 w 809"/>
              <a:gd name="T67" fmla="*/ 213 h 436"/>
              <a:gd name="T68" fmla="*/ 712 w 809"/>
              <a:gd name="T69" fmla="*/ 185 h 436"/>
              <a:gd name="T70" fmla="*/ 750 w 809"/>
              <a:gd name="T71" fmla="*/ 156 h 436"/>
              <a:gd name="T72" fmla="*/ 764 w 809"/>
              <a:gd name="T73" fmla="*/ 156 h 436"/>
              <a:gd name="T74" fmla="*/ 792 w 809"/>
              <a:gd name="T75" fmla="*/ 107 h 436"/>
              <a:gd name="T76" fmla="*/ 802 w 809"/>
              <a:gd name="T77" fmla="*/ 88 h 436"/>
              <a:gd name="T78" fmla="*/ 783 w 809"/>
              <a:gd name="T79" fmla="*/ 47 h 436"/>
              <a:gd name="T80" fmla="*/ 745 w 809"/>
              <a:gd name="T81" fmla="*/ 92 h 436"/>
              <a:gd name="T82" fmla="*/ 679 w 809"/>
              <a:gd name="T83" fmla="*/ 114 h 436"/>
              <a:gd name="T84" fmla="*/ 643 w 809"/>
              <a:gd name="T85" fmla="*/ 135 h 436"/>
              <a:gd name="T86" fmla="*/ 582 w 809"/>
              <a:gd name="T87" fmla="*/ 149 h 436"/>
              <a:gd name="T88" fmla="*/ 584 w 809"/>
              <a:gd name="T89" fmla="*/ 111 h 436"/>
              <a:gd name="T90" fmla="*/ 577 w 809"/>
              <a:gd name="T91" fmla="*/ 85 h 436"/>
              <a:gd name="T92" fmla="*/ 549 w 809"/>
              <a:gd name="T93" fmla="*/ 92 h 436"/>
              <a:gd name="T94" fmla="*/ 539 w 809"/>
              <a:gd name="T95" fmla="*/ 130 h 436"/>
              <a:gd name="T96" fmla="*/ 515 w 809"/>
              <a:gd name="T97" fmla="*/ 145 h 436"/>
              <a:gd name="T98" fmla="*/ 523 w 809"/>
              <a:gd name="T99" fmla="*/ 95 h 436"/>
              <a:gd name="T100" fmla="*/ 532 w 809"/>
              <a:gd name="T101" fmla="*/ 78 h 436"/>
              <a:gd name="T102" fmla="*/ 565 w 809"/>
              <a:gd name="T103" fmla="*/ 6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9" h="436">
                <a:moveTo>
                  <a:pt x="563" y="64"/>
                </a:moveTo>
                <a:lnTo>
                  <a:pt x="556" y="62"/>
                </a:lnTo>
                <a:lnTo>
                  <a:pt x="553" y="57"/>
                </a:lnTo>
                <a:lnTo>
                  <a:pt x="539" y="57"/>
                </a:lnTo>
                <a:lnTo>
                  <a:pt x="532" y="64"/>
                </a:lnTo>
                <a:lnTo>
                  <a:pt x="523" y="64"/>
                </a:lnTo>
                <a:lnTo>
                  <a:pt x="513" y="55"/>
                </a:lnTo>
                <a:lnTo>
                  <a:pt x="506" y="57"/>
                </a:lnTo>
                <a:lnTo>
                  <a:pt x="506" y="52"/>
                </a:lnTo>
                <a:lnTo>
                  <a:pt x="515" y="43"/>
                </a:lnTo>
                <a:lnTo>
                  <a:pt x="482" y="59"/>
                </a:lnTo>
                <a:lnTo>
                  <a:pt x="473" y="62"/>
                </a:lnTo>
                <a:lnTo>
                  <a:pt x="473" y="55"/>
                </a:lnTo>
                <a:lnTo>
                  <a:pt x="456" y="59"/>
                </a:lnTo>
                <a:lnTo>
                  <a:pt x="468" y="47"/>
                </a:lnTo>
                <a:lnTo>
                  <a:pt x="489" y="31"/>
                </a:lnTo>
                <a:lnTo>
                  <a:pt x="473" y="29"/>
                </a:lnTo>
                <a:lnTo>
                  <a:pt x="466" y="29"/>
                </a:lnTo>
                <a:lnTo>
                  <a:pt x="447" y="19"/>
                </a:lnTo>
                <a:lnTo>
                  <a:pt x="421" y="17"/>
                </a:lnTo>
                <a:lnTo>
                  <a:pt x="414" y="0"/>
                </a:lnTo>
                <a:lnTo>
                  <a:pt x="414" y="12"/>
                </a:lnTo>
                <a:lnTo>
                  <a:pt x="24" y="10"/>
                </a:lnTo>
                <a:lnTo>
                  <a:pt x="31" y="17"/>
                </a:lnTo>
                <a:lnTo>
                  <a:pt x="28" y="21"/>
                </a:lnTo>
                <a:lnTo>
                  <a:pt x="31" y="24"/>
                </a:lnTo>
                <a:lnTo>
                  <a:pt x="33" y="33"/>
                </a:lnTo>
                <a:lnTo>
                  <a:pt x="24" y="43"/>
                </a:lnTo>
                <a:lnTo>
                  <a:pt x="21" y="40"/>
                </a:lnTo>
                <a:lnTo>
                  <a:pt x="26" y="33"/>
                </a:lnTo>
                <a:lnTo>
                  <a:pt x="26" y="29"/>
                </a:lnTo>
                <a:lnTo>
                  <a:pt x="0" y="21"/>
                </a:lnTo>
                <a:lnTo>
                  <a:pt x="0" y="26"/>
                </a:lnTo>
                <a:lnTo>
                  <a:pt x="7" y="50"/>
                </a:lnTo>
                <a:lnTo>
                  <a:pt x="7" y="50"/>
                </a:lnTo>
                <a:lnTo>
                  <a:pt x="7" y="57"/>
                </a:lnTo>
                <a:lnTo>
                  <a:pt x="9" y="57"/>
                </a:lnTo>
                <a:lnTo>
                  <a:pt x="9" y="62"/>
                </a:lnTo>
                <a:lnTo>
                  <a:pt x="7" y="59"/>
                </a:lnTo>
                <a:lnTo>
                  <a:pt x="7" y="64"/>
                </a:lnTo>
                <a:lnTo>
                  <a:pt x="19" y="69"/>
                </a:lnTo>
                <a:lnTo>
                  <a:pt x="9" y="71"/>
                </a:lnTo>
                <a:lnTo>
                  <a:pt x="7" y="123"/>
                </a:lnTo>
                <a:lnTo>
                  <a:pt x="2" y="133"/>
                </a:lnTo>
                <a:lnTo>
                  <a:pt x="7" y="154"/>
                </a:lnTo>
                <a:lnTo>
                  <a:pt x="7" y="161"/>
                </a:lnTo>
                <a:lnTo>
                  <a:pt x="5" y="182"/>
                </a:lnTo>
                <a:lnTo>
                  <a:pt x="12" y="192"/>
                </a:lnTo>
                <a:lnTo>
                  <a:pt x="14" y="208"/>
                </a:lnTo>
                <a:lnTo>
                  <a:pt x="24" y="223"/>
                </a:lnTo>
                <a:lnTo>
                  <a:pt x="28" y="225"/>
                </a:lnTo>
                <a:lnTo>
                  <a:pt x="28" y="220"/>
                </a:lnTo>
                <a:lnTo>
                  <a:pt x="38" y="220"/>
                </a:lnTo>
                <a:lnTo>
                  <a:pt x="31" y="225"/>
                </a:lnTo>
                <a:lnTo>
                  <a:pt x="35" y="232"/>
                </a:lnTo>
                <a:lnTo>
                  <a:pt x="31" y="227"/>
                </a:lnTo>
                <a:lnTo>
                  <a:pt x="28" y="230"/>
                </a:lnTo>
                <a:lnTo>
                  <a:pt x="33" y="239"/>
                </a:lnTo>
                <a:lnTo>
                  <a:pt x="40" y="244"/>
                </a:lnTo>
                <a:lnTo>
                  <a:pt x="38" y="253"/>
                </a:lnTo>
                <a:lnTo>
                  <a:pt x="57" y="275"/>
                </a:lnTo>
                <a:lnTo>
                  <a:pt x="57" y="282"/>
                </a:lnTo>
                <a:lnTo>
                  <a:pt x="85" y="291"/>
                </a:lnTo>
                <a:lnTo>
                  <a:pt x="87" y="296"/>
                </a:lnTo>
                <a:lnTo>
                  <a:pt x="94" y="298"/>
                </a:lnTo>
                <a:lnTo>
                  <a:pt x="102" y="308"/>
                </a:lnTo>
                <a:lnTo>
                  <a:pt x="104" y="317"/>
                </a:lnTo>
                <a:lnTo>
                  <a:pt x="137" y="315"/>
                </a:lnTo>
                <a:lnTo>
                  <a:pt x="189" y="339"/>
                </a:lnTo>
                <a:lnTo>
                  <a:pt x="229" y="336"/>
                </a:lnTo>
                <a:lnTo>
                  <a:pt x="229" y="329"/>
                </a:lnTo>
                <a:lnTo>
                  <a:pt x="253" y="329"/>
                </a:lnTo>
                <a:lnTo>
                  <a:pt x="274" y="348"/>
                </a:lnTo>
                <a:lnTo>
                  <a:pt x="277" y="358"/>
                </a:lnTo>
                <a:lnTo>
                  <a:pt x="284" y="365"/>
                </a:lnTo>
                <a:lnTo>
                  <a:pt x="298" y="377"/>
                </a:lnTo>
                <a:lnTo>
                  <a:pt x="307" y="362"/>
                </a:lnTo>
                <a:lnTo>
                  <a:pt x="324" y="362"/>
                </a:lnTo>
                <a:lnTo>
                  <a:pt x="336" y="372"/>
                </a:lnTo>
                <a:lnTo>
                  <a:pt x="338" y="386"/>
                </a:lnTo>
                <a:lnTo>
                  <a:pt x="350" y="398"/>
                </a:lnTo>
                <a:lnTo>
                  <a:pt x="359" y="417"/>
                </a:lnTo>
                <a:lnTo>
                  <a:pt x="388" y="424"/>
                </a:lnTo>
                <a:lnTo>
                  <a:pt x="381" y="412"/>
                </a:lnTo>
                <a:lnTo>
                  <a:pt x="383" y="405"/>
                </a:lnTo>
                <a:lnTo>
                  <a:pt x="381" y="403"/>
                </a:lnTo>
                <a:lnTo>
                  <a:pt x="383" y="403"/>
                </a:lnTo>
                <a:lnTo>
                  <a:pt x="383" y="393"/>
                </a:lnTo>
                <a:lnTo>
                  <a:pt x="395" y="386"/>
                </a:lnTo>
                <a:lnTo>
                  <a:pt x="395" y="379"/>
                </a:lnTo>
                <a:lnTo>
                  <a:pt x="407" y="379"/>
                </a:lnTo>
                <a:lnTo>
                  <a:pt x="414" y="377"/>
                </a:lnTo>
                <a:lnTo>
                  <a:pt x="416" y="362"/>
                </a:lnTo>
                <a:lnTo>
                  <a:pt x="421" y="365"/>
                </a:lnTo>
                <a:lnTo>
                  <a:pt x="419" y="367"/>
                </a:lnTo>
                <a:lnTo>
                  <a:pt x="430" y="362"/>
                </a:lnTo>
                <a:lnTo>
                  <a:pt x="454" y="365"/>
                </a:lnTo>
                <a:lnTo>
                  <a:pt x="459" y="362"/>
                </a:lnTo>
                <a:lnTo>
                  <a:pt x="473" y="372"/>
                </a:lnTo>
                <a:lnTo>
                  <a:pt x="482" y="372"/>
                </a:lnTo>
                <a:lnTo>
                  <a:pt x="485" y="367"/>
                </a:lnTo>
                <a:lnTo>
                  <a:pt x="494" y="374"/>
                </a:lnTo>
                <a:lnTo>
                  <a:pt x="497" y="372"/>
                </a:lnTo>
                <a:lnTo>
                  <a:pt x="489" y="365"/>
                </a:lnTo>
                <a:lnTo>
                  <a:pt x="494" y="358"/>
                </a:lnTo>
                <a:lnTo>
                  <a:pt x="480" y="358"/>
                </a:lnTo>
                <a:lnTo>
                  <a:pt x="480" y="353"/>
                </a:lnTo>
                <a:lnTo>
                  <a:pt x="508" y="353"/>
                </a:lnTo>
                <a:lnTo>
                  <a:pt x="513" y="343"/>
                </a:lnTo>
                <a:lnTo>
                  <a:pt x="513" y="355"/>
                </a:lnTo>
                <a:lnTo>
                  <a:pt x="527" y="351"/>
                </a:lnTo>
                <a:lnTo>
                  <a:pt x="527" y="351"/>
                </a:lnTo>
                <a:lnTo>
                  <a:pt x="537" y="351"/>
                </a:lnTo>
                <a:lnTo>
                  <a:pt x="551" y="365"/>
                </a:lnTo>
                <a:lnTo>
                  <a:pt x="570" y="358"/>
                </a:lnTo>
                <a:lnTo>
                  <a:pt x="586" y="372"/>
                </a:lnTo>
                <a:lnTo>
                  <a:pt x="586" y="393"/>
                </a:lnTo>
                <a:lnTo>
                  <a:pt x="591" y="393"/>
                </a:lnTo>
                <a:lnTo>
                  <a:pt x="589" y="400"/>
                </a:lnTo>
                <a:lnTo>
                  <a:pt x="594" y="410"/>
                </a:lnTo>
                <a:lnTo>
                  <a:pt x="596" y="407"/>
                </a:lnTo>
                <a:lnTo>
                  <a:pt x="601" y="424"/>
                </a:lnTo>
                <a:lnTo>
                  <a:pt x="608" y="426"/>
                </a:lnTo>
                <a:lnTo>
                  <a:pt x="610" y="436"/>
                </a:lnTo>
                <a:lnTo>
                  <a:pt x="622" y="431"/>
                </a:lnTo>
                <a:lnTo>
                  <a:pt x="624" y="422"/>
                </a:lnTo>
                <a:lnTo>
                  <a:pt x="624" y="407"/>
                </a:lnTo>
                <a:lnTo>
                  <a:pt x="603" y="348"/>
                </a:lnTo>
                <a:lnTo>
                  <a:pt x="612" y="324"/>
                </a:lnTo>
                <a:lnTo>
                  <a:pt x="617" y="322"/>
                </a:lnTo>
                <a:lnTo>
                  <a:pt x="617" y="317"/>
                </a:lnTo>
                <a:lnTo>
                  <a:pt x="624" y="317"/>
                </a:lnTo>
                <a:lnTo>
                  <a:pt x="636" y="308"/>
                </a:lnTo>
                <a:lnTo>
                  <a:pt x="643" y="298"/>
                </a:lnTo>
                <a:lnTo>
                  <a:pt x="657" y="291"/>
                </a:lnTo>
                <a:lnTo>
                  <a:pt x="662" y="284"/>
                </a:lnTo>
                <a:lnTo>
                  <a:pt x="676" y="280"/>
                </a:lnTo>
                <a:lnTo>
                  <a:pt x="676" y="275"/>
                </a:lnTo>
                <a:lnTo>
                  <a:pt x="674" y="275"/>
                </a:lnTo>
                <a:lnTo>
                  <a:pt x="676" y="272"/>
                </a:lnTo>
                <a:lnTo>
                  <a:pt x="672" y="268"/>
                </a:lnTo>
                <a:lnTo>
                  <a:pt x="676" y="268"/>
                </a:lnTo>
                <a:lnTo>
                  <a:pt x="681" y="270"/>
                </a:lnTo>
                <a:lnTo>
                  <a:pt x="688" y="265"/>
                </a:lnTo>
                <a:lnTo>
                  <a:pt x="686" y="261"/>
                </a:lnTo>
                <a:lnTo>
                  <a:pt x="683" y="265"/>
                </a:lnTo>
                <a:lnTo>
                  <a:pt x="681" y="261"/>
                </a:lnTo>
                <a:lnTo>
                  <a:pt x="674" y="261"/>
                </a:lnTo>
                <a:lnTo>
                  <a:pt x="674" y="253"/>
                </a:lnTo>
                <a:lnTo>
                  <a:pt x="676" y="258"/>
                </a:lnTo>
                <a:lnTo>
                  <a:pt x="681" y="256"/>
                </a:lnTo>
                <a:lnTo>
                  <a:pt x="686" y="258"/>
                </a:lnTo>
                <a:lnTo>
                  <a:pt x="683" y="244"/>
                </a:lnTo>
                <a:lnTo>
                  <a:pt x="676" y="242"/>
                </a:lnTo>
                <a:lnTo>
                  <a:pt x="681" y="239"/>
                </a:lnTo>
                <a:lnTo>
                  <a:pt x="676" y="230"/>
                </a:lnTo>
                <a:lnTo>
                  <a:pt x="679" y="227"/>
                </a:lnTo>
                <a:lnTo>
                  <a:pt x="664" y="216"/>
                </a:lnTo>
                <a:lnTo>
                  <a:pt x="664" y="213"/>
                </a:lnTo>
                <a:lnTo>
                  <a:pt x="679" y="220"/>
                </a:lnTo>
                <a:lnTo>
                  <a:pt x="674" y="216"/>
                </a:lnTo>
                <a:lnTo>
                  <a:pt x="674" y="201"/>
                </a:lnTo>
                <a:lnTo>
                  <a:pt x="683" y="197"/>
                </a:lnTo>
                <a:lnTo>
                  <a:pt x="679" y="206"/>
                </a:lnTo>
                <a:lnTo>
                  <a:pt x="681" y="208"/>
                </a:lnTo>
                <a:lnTo>
                  <a:pt x="681" y="216"/>
                </a:lnTo>
                <a:lnTo>
                  <a:pt x="688" y="225"/>
                </a:lnTo>
                <a:lnTo>
                  <a:pt x="683" y="232"/>
                </a:lnTo>
                <a:lnTo>
                  <a:pt x="686" y="239"/>
                </a:lnTo>
                <a:lnTo>
                  <a:pt x="698" y="213"/>
                </a:lnTo>
                <a:lnTo>
                  <a:pt x="690" y="194"/>
                </a:lnTo>
                <a:lnTo>
                  <a:pt x="698" y="201"/>
                </a:lnTo>
                <a:lnTo>
                  <a:pt x="700" y="206"/>
                </a:lnTo>
                <a:lnTo>
                  <a:pt x="709" y="194"/>
                </a:lnTo>
                <a:lnTo>
                  <a:pt x="712" y="185"/>
                </a:lnTo>
                <a:lnTo>
                  <a:pt x="709" y="178"/>
                </a:lnTo>
                <a:lnTo>
                  <a:pt x="709" y="175"/>
                </a:lnTo>
                <a:lnTo>
                  <a:pt x="726" y="164"/>
                </a:lnTo>
                <a:lnTo>
                  <a:pt x="745" y="161"/>
                </a:lnTo>
                <a:lnTo>
                  <a:pt x="750" y="156"/>
                </a:lnTo>
                <a:lnTo>
                  <a:pt x="752" y="159"/>
                </a:lnTo>
                <a:lnTo>
                  <a:pt x="769" y="156"/>
                </a:lnTo>
                <a:lnTo>
                  <a:pt x="769" y="152"/>
                </a:lnTo>
                <a:lnTo>
                  <a:pt x="766" y="156"/>
                </a:lnTo>
                <a:lnTo>
                  <a:pt x="764" y="156"/>
                </a:lnTo>
                <a:lnTo>
                  <a:pt x="754" y="145"/>
                </a:lnTo>
                <a:lnTo>
                  <a:pt x="764" y="119"/>
                </a:lnTo>
                <a:lnTo>
                  <a:pt x="780" y="111"/>
                </a:lnTo>
                <a:lnTo>
                  <a:pt x="785" y="102"/>
                </a:lnTo>
                <a:lnTo>
                  <a:pt x="792" y="107"/>
                </a:lnTo>
                <a:lnTo>
                  <a:pt x="809" y="100"/>
                </a:lnTo>
                <a:lnTo>
                  <a:pt x="809" y="97"/>
                </a:lnTo>
                <a:lnTo>
                  <a:pt x="809" y="95"/>
                </a:lnTo>
                <a:lnTo>
                  <a:pt x="809" y="88"/>
                </a:lnTo>
                <a:lnTo>
                  <a:pt x="802" y="88"/>
                </a:lnTo>
                <a:lnTo>
                  <a:pt x="802" y="81"/>
                </a:lnTo>
                <a:lnTo>
                  <a:pt x="799" y="78"/>
                </a:lnTo>
                <a:lnTo>
                  <a:pt x="799" y="52"/>
                </a:lnTo>
                <a:lnTo>
                  <a:pt x="792" y="45"/>
                </a:lnTo>
                <a:lnTo>
                  <a:pt x="783" y="47"/>
                </a:lnTo>
                <a:lnTo>
                  <a:pt x="776" y="43"/>
                </a:lnTo>
                <a:lnTo>
                  <a:pt x="766" y="57"/>
                </a:lnTo>
                <a:lnTo>
                  <a:pt x="759" y="85"/>
                </a:lnTo>
                <a:lnTo>
                  <a:pt x="747" y="88"/>
                </a:lnTo>
                <a:lnTo>
                  <a:pt x="745" y="92"/>
                </a:lnTo>
                <a:lnTo>
                  <a:pt x="698" y="92"/>
                </a:lnTo>
                <a:lnTo>
                  <a:pt x="686" y="102"/>
                </a:lnTo>
                <a:lnTo>
                  <a:pt x="679" y="109"/>
                </a:lnTo>
                <a:lnTo>
                  <a:pt x="681" y="111"/>
                </a:lnTo>
                <a:lnTo>
                  <a:pt x="679" y="114"/>
                </a:lnTo>
                <a:lnTo>
                  <a:pt x="681" y="121"/>
                </a:lnTo>
                <a:lnTo>
                  <a:pt x="669" y="126"/>
                </a:lnTo>
                <a:lnTo>
                  <a:pt x="653" y="123"/>
                </a:lnTo>
                <a:lnTo>
                  <a:pt x="638" y="128"/>
                </a:lnTo>
                <a:lnTo>
                  <a:pt x="643" y="135"/>
                </a:lnTo>
                <a:lnTo>
                  <a:pt x="627" y="147"/>
                </a:lnTo>
                <a:lnTo>
                  <a:pt x="601" y="159"/>
                </a:lnTo>
                <a:lnTo>
                  <a:pt x="584" y="159"/>
                </a:lnTo>
                <a:lnTo>
                  <a:pt x="577" y="156"/>
                </a:lnTo>
                <a:lnTo>
                  <a:pt x="582" y="149"/>
                </a:lnTo>
                <a:lnTo>
                  <a:pt x="584" y="142"/>
                </a:lnTo>
                <a:lnTo>
                  <a:pt x="586" y="137"/>
                </a:lnTo>
                <a:lnTo>
                  <a:pt x="589" y="137"/>
                </a:lnTo>
                <a:lnTo>
                  <a:pt x="591" y="130"/>
                </a:lnTo>
                <a:lnTo>
                  <a:pt x="584" y="111"/>
                </a:lnTo>
                <a:lnTo>
                  <a:pt x="579" y="114"/>
                </a:lnTo>
                <a:lnTo>
                  <a:pt x="575" y="119"/>
                </a:lnTo>
                <a:lnTo>
                  <a:pt x="570" y="116"/>
                </a:lnTo>
                <a:lnTo>
                  <a:pt x="579" y="104"/>
                </a:lnTo>
                <a:lnTo>
                  <a:pt x="577" y="85"/>
                </a:lnTo>
                <a:lnTo>
                  <a:pt x="563" y="78"/>
                </a:lnTo>
                <a:lnTo>
                  <a:pt x="556" y="78"/>
                </a:lnTo>
                <a:lnTo>
                  <a:pt x="556" y="85"/>
                </a:lnTo>
                <a:lnTo>
                  <a:pt x="549" y="85"/>
                </a:lnTo>
                <a:lnTo>
                  <a:pt x="549" y="92"/>
                </a:lnTo>
                <a:lnTo>
                  <a:pt x="546" y="95"/>
                </a:lnTo>
                <a:lnTo>
                  <a:pt x="546" y="90"/>
                </a:lnTo>
                <a:lnTo>
                  <a:pt x="539" y="100"/>
                </a:lnTo>
                <a:lnTo>
                  <a:pt x="534" y="119"/>
                </a:lnTo>
                <a:lnTo>
                  <a:pt x="539" y="130"/>
                </a:lnTo>
                <a:lnTo>
                  <a:pt x="539" y="137"/>
                </a:lnTo>
                <a:lnTo>
                  <a:pt x="532" y="152"/>
                </a:lnTo>
                <a:lnTo>
                  <a:pt x="525" y="156"/>
                </a:lnTo>
                <a:lnTo>
                  <a:pt x="520" y="154"/>
                </a:lnTo>
                <a:lnTo>
                  <a:pt x="515" y="145"/>
                </a:lnTo>
                <a:lnTo>
                  <a:pt x="515" y="128"/>
                </a:lnTo>
                <a:lnTo>
                  <a:pt x="520" y="102"/>
                </a:lnTo>
                <a:lnTo>
                  <a:pt x="527" y="90"/>
                </a:lnTo>
                <a:lnTo>
                  <a:pt x="525" y="85"/>
                </a:lnTo>
                <a:lnTo>
                  <a:pt x="523" y="95"/>
                </a:lnTo>
                <a:lnTo>
                  <a:pt x="513" y="102"/>
                </a:lnTo>
                <a:lnTo>
                  <a:pt x="515" y="95"/>
                </a:lnTo>
                <a:lnTo>
                  <a:pt x="525" y="81"/>
                </a:lnTo>
                <a:lnTo>
                  <a:pt x="532" y="76"/>
                </a:lnTo>
                <a:lnTo>
                  <a:pt x="532" y="78"/>
                </a:lnTo>
                <a:lnTo>
                  <a:pt x="551" y="71"/>
                </a:lnTo>
                <a:lnTo>
                  <a:pt x="558" y="76"/>
                </a:lnTo>
                <a:lnTo>
                  <a:pt x="560" y="71"/>
                </a:lnTo>
                <a:lnTo>
                  <a:pt x="570" y="71"/>
                </a:lnTo>
                <a:lnTo>
                  <a:pt x="565" y="64"/>
                </a:lnTo>
                <a:lnTo>
                  <a:pt x="563" y="64"/>
                </a:lnTo>
                <a:close/>
              </a:path>
            </a:pathLst>
          </a:custGeom>
          <a:solidFill>
            <a:srgbClr val="343E4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Placeholder 11"/>
          <p:cNvSpPr txBox="1">
            <a:spLocks/>
          </p:cNvSpPr>
          <p:nvPr/>
        </p:nvSpPr>
        <p:spPr>
          <a:xfrm>
            <a:off x="4648200" y="3154934"/>
            <a:ext cx="25908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M" dirty="0">
                <a:solidFill>
                  <a:srgbClr val="FFFFFF"/>
                </a:solidFill>
                <a:latin typeface="Lato Bold"/>
                <a:ea typeface="Calibri"/>
                <a:cs typeface="Calibri"/>
              </a:rPr>
              <a:t>80,000 FAA Certificated Remote Pilots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JM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Current U.S. UAS Landscape</a:t>
            </a:r>
            <a:endParaRPr lang="en-US" sz="2200" dirty="0">
              <a:solidFill>
                <a:srgbClr val="343749"/>
              </a:solidFill>
              <a:latin typeface="Lato Regular"/>
              <a:ea typeface="Calibri"/>
              <a:cs typeface="Lato Regular"/>
            </a:endParaRP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AOPA</a:t>
            </a:r>
          </a:p>
        </p:txBody>
      </p:sp>
      <p:sp>
        <p:nvSpPr>
          <p:cNvPr id="39" name="Text Placeholder 3"/>
          <p:cNvSpPr txBox="1">
            <a:spLocks/>
          </p:cNvSpPr>
          <p:nvPr/>
        </p:nvSpPr>
        <p:spPr>
          <a:xfrm>
            <a:off x="1066800" y="1682173"/>
            <a:ext cx="1905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0263A7"/>
                </a:solidFill>
                <a:latin typeface="Lato Regular"/>
                <a:cs typeface="Lato Regular"/>
              </a:rPr>
              <a:t>1,000,000+</a:t>
            </a:r>
            <a:endParaRPr lang="en-US" sz="1400" dirty="0">
              <a:solidFill>
                <a:srgbClr val="343E48"/>
              </a:solidFill>
              <a:latin typeface="Lato Regular"/>
              <a:cs typeface="Lato Regular"/>
            </a:endParaRPr>
          </a:p>
        </p:txBody>
      </p:sp>
      <p:sp>
        <p:nvSpPr>
          <p:cNvPr id="40" name="Text Placeholder 4"/>
          <p:cNvSpPr txBox="1">
            <a:spLocks/>
          </p:cNvSpPr>
          <p:nvPr/>
        </p:nvSpPr>
        <p:spPr>
          <a:xfrm>
            <a:off x="1066800" y="1928327"/>
            <a:ext cx="21336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Number of UAS Registrations in the United States </a:t>
            </a:r>
          </a:p>
          <a:p>
            <a:pPr marL="0" indent="0">
              <a:buNone/>
            </a:pPr>
            <a:endParaRPr lang="en-US" sz="1200" dirty="0">
              <a:solidFill>
                <a:srgbClr val="A6A6A6"/>
              </a:solidFill>
              <a:latin typeface="Calibri"/>
              <a:cs typeface="Calibri"/>
            </a:endParaRPr>
          </a:p>
        </p:txBody>
      </p:sp>
      <p:sp>
        <p:nvSpPr>
          <p:cNvPr id="41" name="Text Placeholder 5"/>
          <p:cNvSpPr txBox="1">
            <a:spLocks/>
          </p:cNvSpPr>
          <p:nvPr/>
        </p:nvSpPr>
        <p:spPr>
          <a:xfrm>
            <a:off x="1097902" y="2674504"/>
            <a:ext cx="1905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0263A7"/>
                </a:solidFill>
                <a:latin typeface="Lato Regular"/>
                <a:cs typeface="Lato Regular"/>
              </a:rPr>
              <a:t>80,000</a:t>
            </a:r>
          </a:p>
          <a:p>
            <a:pPr marL="0" indent="0">
              <a:buNone/>
            </a:pPr>
            <a:endParaRPr lang="en-US" sz="1400" dirty="0">
              <a:solidFill>
                <a:srgbClr val="343E48"/>
              </a:solidFill>
              <a:latin typeface="Lato Regular"/>
              <a:cs typeface="Lato Regular"/>
            </a:endParaRPr>
          </a:p>
        </p:txBody>
      </p:sp>
      <p:sp>
        <p:nvSpPr>
          <p:cNvPr id="42" name="Text Placeholder 6"/>
          <p:cNvSpPr txBox="1">
            <a:spLocks/>
          </p:cNvSpPr>
          <p:nvPr/>
        </p:nvSpPr>
        <p:spPr>
          <a:xfrm>
            <a:off x="1066800" y="2908550"/>
            <a:ext cx="21336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Number of FAA Certificated Remote Pilots</a:t>
            </a:r>
          </a:p>
          <a:p>
            <a:pPr marL="0" indent="0">
              <a:buNone/>
            </a:pPr>
            <a:endParaRPr lang="en-US" sz="1400" dirty="0">
              <a:solidFill>
                <a:srgbClr val="A6A6A6"/>
              </a:solidFill>
              <a:latin typeface="Calibri"/>
              <a:cs typeface="Calibri"/>
            </a:endParaRPr>
          </a:p>
        </p:txBody>
      </p:sp>
      <p:sp>
        <p:nvSpPr>
          <p:cNvPr id="43" name="Text Placeholder 7"/>
          <p:cNvSpPr txBox="1">
            <a:spLocks/>
          </p:cNvSpPr>
          <p:nvPr/>
        </p:nvSpPr>
        <p:spPr>
          <a:xfrm>
            <a:off x="1097902" y="3689603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rgbClr val="FFFFFF"/>
                </a:solidFill>
                <a:latin typeface="Roboto Condensed Regular"/>
                <a:ea typeface="+mn-ea"/>
                <a:cs typeface="Roboto Condensed Regular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263A7"/>
                </a:solidFill>
                <a:latin typeface="Lato Regular"/>
                <a:cs typeface="Lato Regular"/>
              </a:rPr>
              <a:t>15,000</a:t>
            </a:r>
          </a:p>
          <a:p>
            <a:endParaRPr lang="en-US" sz="1400" dirty="0">
              <a:solidFill>
                <a:srgbClr val="343E48"/>
              </a:solidFill>
              <a:latin typeface="Lato Regular"/>
              <a:cs typeface="Lato Regular"/>
            </a:endParaRPr>
          </a:p>
        </p:txBody>
      </p:sp>
      <p:sp>
        <p:nvSpPr>
          <p:cNvPr id="44" name="Text Placeholder 8"/>
          <p:cNvSpPr txBox="1">
            <a:spLocks/>
          </p:cNvSpPr>
          <p:nvPr/>
        </p:nvSpPr>
        <p:spPr>
          <a:xfrm>
            <a:off x="1066800" y="3823547"/>
            <a:ext cx="2133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rgbClr val="7F7F7F"/>
                </a:solidFill>
                <a:latin typeface="Roboto Condensed Regular"/>
                <a:ea typeface="Open Sans Light" panose="020B0306030504020204" pitchFamily="34" charset="0"/>
                <a:cs typeface="Roboto Condensed Regular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050" kern="1200">
                <a:solidFill>
                  <a:srgbClr val="17252F"/>
                </a:solidFill>
                <a:latin typeface="Mission Gothic Regular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050" kern="1200">
                <a:solidFill>
                  <a:srgbClr val="17252F"/>
                </a:solidFill>
                <a:latin typeface="Mission Gothic Regular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050" kern="1200">
                <a:solidFill>
                  <a:srgbClr val="17252F"/>
                </a:solidFill>
                <a:latin typeface="Mission Gothic Regular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050" kern="1200">
                <a:solidFill>
                  <a:srgbClr val="17252F"/>
                </a:solidFill>
                <a:latin typeface="Mission Gothic Regular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Number of AOPA U.S. members Opting into AOPA drone content </a:t>
            </a:r>
          </a:p>
          <a:p>
            <a:endParaRPr lang="en-US" sz="1400" dirty="0">
              <a:solidFill>
                <a:srgbClr val="A6A6A6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5" name="Rounded Rectangle 44"/>
          <p:cNvSpPr>
            <a:spLocks noChangeAspect="1"/>
          </p:cNvSpPr>
          <p:nvPr/>
        </p:nvSpPr>
        <p:spPr>
          <a:xfrm>
            <a:off x="567613" y="1708050"/>
            <a:ext cx="468000" cy="467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100" dirty="0">
              <a:latin typeface="Calibri"/>
              <a:cs typeface="Calibri"/>
            </a:endParaRPr>
          </a:p>
        </p:txBody>
      </p:sp>
      <p:sp>
        <p:nvSpPr>
          <p:cNvPr id="46" name="Rounded Rectangle 45"/>
          <p:cNvSpPr>
            <a:spLocks noChangeAspect="1"/>
          </p:cNvSpPr>
          <p:nvPr/>
        </p:nvSpPr>
        <p:spPr>
          <a:xfrm>
            <a:off x="598800" y="2644328"/>
            <a:ext cx="468000" cy="467999"/>
          </a:xfrm>
          <a:prstGeom prst="roundRect">
            <a:avLst>
              <a:gd name="adj" fmla="val 50000"/>
            </a:avLst>
          </a:prstGeom>
          <a:solidFill>
            <a:srgbClr val="048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100" dirty="0">
              <a:latin typeface="Calibri"/>
              <a:cs typeface="Calibri"/>
            </a:endParaRPr>
          </a:p>
        </p:txBody>
      </p:sp>
      <p:sp>
        <p:nvSpPr>
          <p:cNvPr id="47" name="Rounded Rectangle 46"/>
          <p:cNvSpPr>
            <a:spLocks noChangeAspect="1"/>
          </p:cNvSpPr>
          <p:nvPr/>
        </p:nvSpPr>
        <p:spPr>
          <a:xfrm>
            <a:off x="582429" y="3589548"/>
            <a:ext cx="468000" cy="467999"/>
          </a:xfrm>
          <a:prstGeom prst="roundRect">
            <a:avLst>
              <a:gd name="adj" fmla="val 50000"/>
            </a:avLst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100" dirty="0">
              <a:latin typeface="Calibri"/>
              <a:cs typeface="Calibri"/>
            </a:endParaRPr>
          </a:p>
        </p:txBody>
      </p:sp>
      <p:sp>
        <p:nvSpPr>
          <p:cNvPr id="51" name="Text Placeholder 11"/>
          <p:cNvSpPr txBox="1">
            <a:spLocks/>
          </p:cNvSpPr>
          <p:nvPr/>
        </p:nvSpPr>
        <p:spPr>
          <a:xfrm rot="21579495">
            <a:off x="3811566" y="2305049"/>
            <a:ext cx="2743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sz="2400" dirty="0">
                <a:solidFill>
                  <a:schemeClr val="bg1"/>
                </a:solidFill>
                <a:latin typeface="Lato Bold"/>
                <a:ea typeface="Calibri"/>
                <a:cs typeface="Latha" panose="020B0604020202020204" pitchFamily="34" charset="0"/>
              </a:rPr>
              <a:t>1 Million+ UAS Registrations</a:t>
            </a:r>
          </a:p>
        </p:txBody>
      </p:sp>
    </p:spTree>
    <p:extLst>
      <p:ext uri="{BB962C8B-B14F-4D97-AF65-F5344CB8AC3E}">
        <p14:creationId xmlns:p14="http://schemas.microsoft.com/office/powerpoint/2010/main" val="2183574739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7209453" cy="33397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JM" sz="1600" dirty="0">
                <a:solidFill>
                  <a:schemeClr val="tx1"/>
                </a:solidFill>
                <a:cs typeface="Calibri"/>
              </a:rPr>
              <a:t>UAS pilots in the U.S. generally operate under one of two types of r</a:t>
            </a:r>
            <a:r>
              <a:rPr lang="en-JM" sz="1600" dirty="0">
                <a:solidFill>
                  <a:schemeClr val="tx1"/>
                </a:solidFill>
                <a:latin typeface="Calibri"/>
                <a:cs typeface="Calibri"/>
              </a:rPr>
              <a:t>ules &amp; regulations: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en-JM" sz="1600" b="1" u="sng" dirty="0">
                <a:solidFill>
                  <a:schemeClr val="tx1"/>
                </a:solidFill>
                <a:latin typeface="Calibri"/>
                <a:cs typeface="Calibri"/>
              </a:rPr>
              <a:t>Special Rule for Model Aircraft</a:t>
            </a:r>
          </a:p>
          <a:p>
            <a:pPr lvl="1">
              <a:spcBef>
                <a:spcPts val="0"/>
              </a:spcBef>
              <a:defRPr/>
            </a:pPr>
            <a:r>
              <a:rPr lang="en-JM" sz="1400" dirty="0">
                <a:solidFill>
                  <a:schemeClr val="tx1"/>
                </a:solidFill>
              </a:rPr>
              <a:t>Fly for hobby or recreation only</a:t>
            </a:r>
          </a:p>
          <a:p>
            <a:pPr lvl="1">
              <a:spcBef>
                <a:spcPts val="0"/>
              </a:spcBef>
              <a:defRPr/>
            </a:pPr>
            <a:r>
              <a:rPr lang="en-JM" sz="1400" dirty="0">
                <a:solidFill>
                  <a:schemeClr val="tx1"/>
                </a:solidFill>
                <a:cs typeface="Calibri"/>
              </a:rPr>
              <a:t>Under </a:t>
            </a:r>
            <a:r>
              <a:rPr lang="en-JM" sz="1400" dirty="0">
                <a:solidFill>
                  <a:schemeClr val="tx1"/>
                </a:solidFill>
              </a:rPr>
              <a:t>55 lbs.</a:t>
            </a:r>
          </a:p>
          <a:p>
            <a:pPr lvl="1">
              <a:spcBef>
                <a:spcPts val="0"/>
              </a:spcBef>
              <a:defRPr/>
            </a:pPr>
            <a:r>
              <a:rPr lang="en-JM" sz="1400" dirty="0">
                <a:solidFill>
                  <a:schemeClr val="tx1"/>
                </a:solidFill>
                <a:cs typeface="Calibri"/>
              </a:rPr>
              <a:t>Only for </a:t>
            </a:r>
            <a:r>
              <a:rPr lang="en-JM" sz="1400" dirty="0">
                <a:solidFill>
                  <a:schemeClr val="tx1"/>
                </a:solidFill>
              </a:rPr>
              <a:t>visual line of sight (VLOS)</a:t>
            </a:r>
          </a:p>
          <a:p>
            <a:pPr lvl="1">
              <a:spcBef>
                <a:spcPts val="0"/>
              </a:spcBef>
              <a:defRPr/>
            </a:pPr>
            <a:r>
              <a:rPr lang="en-JM" sz="1400" dirty="0">
                <a:solidFill>
                  <a:schemeClr val="tx1"/>
                </a:solidFill>
                <a:cs typeface="Calibri"/>
              </a:rPr>
              <a:t>Follow community-based safety guidelines</a:t>
            </a:r>
          </a:p>
          <a:p>
            <a:pPr lvl="1">
              <a:spcBef>
                <a:spcPts val="0"/>
              </a:spcBef>
              <a:defRPr/>
            </a:pPr>
            <a:r>
              <a:rPr lang="en-JM" sz="1400" dirty="0">
                <a:solidFill>
                  <a:schemeClr val="tx1"/>
                </a:solidFill>
                <a:cs typeface="Calibri"/>
              </a:rPr>
              <a:t>Notify airport and AT</a:t>
            </a:r>
            <a:r>
              <a:rPr lang="en-JM" sz="1400" dirty="0">
                <a:solidFill>
                  <a:schemeClr val="tx1"/>
                </a:solidFill>
              </a:rPr>
              <a:t>C prior to flying 5 miles within an airport</a:t>
            </a:r>
          </a:p>
          <a:p>
            <a:pPr lvl="1">
              <a:spcBef>
                <a:spcPts val="0"/>
              </a:spcBef>
              <a:defRPr/>
            </a:pPr>
            <a:r>
              <a:rPr lang="en-JM" sz="1400" dirty="0">
                <a:solidFill>
                  <a:schemeClr val="tx1"/>
                </a:solidFill>
                <a:cs typeface="Calibri"/>
              </a:rPr>
              <a:t>Never fly near emergency response efforts</a:t>
            </a:r>
          </a:p>
          <a:p>
            <a:pPr lvl="1">
              <a:spcBef>
                <a:spcPts val="0"/>
              </a:spcBef>
              <a:defRPr/>
            </a:pPr>
            <a:r>
              <a:rPr lang="en-JM" sz="1400" dirty="0">
                <a:solidFill>
                  <a:schemeClr val="tx1"/>
                </a:solidFill>
                <a:cs typeface="Calibri"/>
              </a:rPr>
              <a:t>Must register </a:t>
            </a:r>
            <a:r>
              <a:rPr lang="en-JM" sz="1400" dirty="0">
                <a:solidFill>
                  <a:schemeClr val="tx1"/>
                </a:solidFill>
              </a:rPr>
              <a:t>before flying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JM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en-JM" sz="1600" b="1" u="sng" dirty="0">
                <a:solidFill>
                  <a:schemeClr val="tx1"/>
                </a:solidFill>
                <a:cs typeface="Calibri"/>
              </a:rPr>
              <a:t>14 CFR Part 107</a:t>
            </a:r>
          </a:p>
          <a:p>
            <a:pPr lvl="1">
              <a:spcBef>
                <a:spcPts val="0"/>
              </a:spcBef>
              <a:defRPr/>
            </a:pPr>
            <a:r>
              <a:rPr lang="en-JM" sz="1400" dirty="0">
                <a:solidFill>
                  <a:schemeClr val="tx1"/>
                </a:solidFill>
                <a:cs typeface="Calibri"/>
              </a:rPr>
              <a:t>Covers commercial </a:t>
            </a:r>
            <a:r>
              <a:rPr lang="en-JM" sz="1400" dirty="0" err="1">
                <a:solidFill>
                  <a:schemeClr val="tx1"/>
                </a:solidFill>
                <a:cs typeface="Calibri"/>
              </a:rPr>
              <a:t>sUAS</a:t>
            </a:r>
            <a:r>
              <a:rPr lang="en-JM" sz="1400" dirty="0">
                <a:solidFill>
                  <a:schemeClr val="tx1"/>
                </a:solidFill>
                <a:cs typeface="Calibri"/>
              </a:rPr>
              <a:t> operations under 55 lbs.</a:t>
            </a:r>
          </a:p>
          <a:p>
            <a:pPr lvl="1">
              <a:spcBef>
                <a:spcPts val="0"/>
              </a:spcBef>
              <a:defRPr/>
            </a:pPr>
            <a:r>
              <a:rPr lang="en-JM" sz="1400" dirty="0">
                <a:solidFill>
                  <a:schemeClr val="tx1"/>
                </a:solidFill>
                <a:cs typeface="Calibri"/>
              </a:rPr>
              <a:t>Requires FAA remote pilot certificate</a:t>
            </a:r>
          </a:p>
          <a:p>
            <a:pPr lvl="1">
              <a:spcBef>
                <a:spcPts val="0"/>
              </a:spcBef>
              <a:defRPr/>
            </a:pPr>
            <a:r>
              <a:rPr lang="en-JM" sz="1400" dirty="0">
                <a:solidFill>
                  <a:schemeClr val="tx1"/>
                </a:solidFill>
              </a:rPr>
              <a:t>Outlines privileges and operating limitations</a:t>
            </a:r>
          </a:p>
          <a:p>
            <a:pPr lvl="1">
              <a:spcBef>
                <a:spcPts val="0"/>
              </a:spcBef>
              <a:defRPr/>
            </a:pPr>
            <a:r>
              <a:rPr lang="en-JM" sz="1400" dirty="0">
                <a:solidFill>
                  <a:schemeClr val="tx1"/>
                </a:solidFill>
                <a:cs typeface="Calibri"/>
              </a:rPr>
              <a:t>Cannot operate over people or beyond visual line of sight (BVLOS)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A6A6A6"/>
                </a:solidFill>
                <a:cs typeface="Calibri"/>
              </a:rPr>
              <a:t>            </a:t>
            </a:r>
            <a:endParaRPr lang="en-US" sz="1200" dirty="0">
              <a:solidFill>
                <a:srgbClr val="A6A6A6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A6A6A6"/>
                </a:solidFill>
                <a:cs typeface="Calibri"/>
              </a:rPr>
              <a:t>         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JM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U.S. Rules &amp; Regulations</a:t>
            </a:r>
            <a:endParaRPr lang="en-US" sz="2200" dirty="0">
              <a:solidFill>
                <a:srgbClr val="343749"/>
              </a:solidFill>
              <a:latin typeface="Lato Regular"/>
              <a:ea typeface="Calibri"/>
              <a:cs typeface="Lato Regular"/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AOPA</a:t>
            </a:r>
          </a:p>
        </p:txBody>
      </p:sp>
    </p:spTree>
    <p:extLst>
      <p:ext uri="{BB962C8B-B14F-4D97-AF65-F5344CB8AC3E}">
        <p14:creationId xmlns:p14="http://schemas.microsoft.com/office/powerpoint/2010/main" val="107329543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031"/>
            <a:ext cx="4953000" cy="297180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JM" sz="1600" dirty="0">
                <a:solidFill>
                  <a:schemeClr val="tx1"/>
                </a:solidFill>
                <a:latin typeface="Calibri"/>
                <a:cs typeface="Calibri"/>
              </a:rPr>
              <a:t>AOPA collaborates through </a:t>
            </a:r>
            <a:r>
              <a:rPr lang="en-JM" sz="1600" dirty="0">
                <a:solidFill>
                  <a:schemeClr val="tx1"/>
                </a:solidFill>
                <a:cs typeface="Calibri"/>
              </a:rPr>
              <a:t>many </a:t>
            </a:r>
            <a:r>
              <a:rPr lang="en-JM" sz="1600" dirty="0">
                <a:solidFill>
                  <a:schemeClr val="tx1"/>
                </a:solidFill>
                <a:latin typeface="Calibri"/>
                <a:cs typeface="Calibri"/>
              </a:rPr>
              <a:t>UAS </a:t>
            </a:r>
            <a:r>
              <a:rPr lang="en-JM" sz="1600" dirty="0">
                <a:solidFill>
                  <a:schemeClr val="tx1"/>
                </a:solidFill>
                <a:cs typeface="Calibri"/>
              </a:rPr>
              <a:t>c</a:t>
            </a:r>
            <a:r>
              <a:rPr lang="en-JM" sz="1600" dirty="0">
                <a:solidFill>
                  <a:schemeClr val="tx1"/>
                </a:solidFill>
                <a:latin typeface="Calibri"/>
                <a:cs typeface="Calibri"/>
              </a:rPr>
              <a:t>ommittees and industry bodies t</a:t>
            </a:r>
            <a:r>
              <a:rPr lang="en-JM" sz="1600" dirty="0">
                <a:solidFill>
                  <a:schemeClr val="tx1"/>
                </a:solidFill>
                <a:cs typeface="Calibri"/>
              </a:rPr>
              <a:t>o address challenges with integrating UAS into the NAS: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en-JM" sz="1600" dirty="0">
                <a:solidFill>
                  <a:schemeClr val="tx1"/>
                </a:solidFill>
                <a:latin typeface="Calibri"/>
                <a:cs typeface="Calibri"/>
              </a:rPr>
              <a:t>Drone Advisory Committee</a:t>
            </a:r>
          </a:p>
          <a:p>
            <a:pPr>
              <a:spcBef>
                <a:spcPts val="0"/>
              </a:spcBef>
              <a:defRPr/>
            </a:pPr>
            <a:r>
              <a:rPr lang="en-JM" sz="1600" dirty="0">
                <a:solidFill>
                  <a:schemeClr val="tx1"/>
                </a:solidFill>
                <a:cs typeface="Calibri"/>
              </a:rPr>
              <a:t>UAS in Controlled Airspace Aviation Rulemaking Committee</a:t>
            </a:r>
          </a:p>
          <a:p>
            <a:pPr>
              <a:spcBef>
                <a:spcPts val="0"/>
              </a:spcBef>
              <a:defRPr/>
            </a:pPr>
            <a:r>
              <a:rPr lang="en-JM" sz="1600" dirty="0">
                <a:solidFill>
                  <a:schemeClr val="tx1"/>
                </a:solidFill>
                <a:latin typeface="Calibri"/>
                <a:cs typeface="Calibri"/>
              </a:rPr>
              <a:t>Unmanned Aircraft Safety Team</a:t>
            </a:r>
          </a:p>
          <a:p>
            <a:pPr>
              <a:spcBef>
                <a:spcPts val="0"/>
              </a:spcBef>
              <a:defRPr/>
            </a:pPr>
            <a:r>
              <a:rPr lang="en-JM" sz="1600" dirty="0">
                <a:solidFill>
                  <a:schemeClr val="tx1"/>
                </a:solidFill>
                <a:cs typeface="Calibri"/>
              </a:rPr>
              <a:t>ANSI UAS Standardization Collaborative</a:t>
            </a:r>
          </a:p>
          <a:p>
            <a:pPr>
              <a:spcBef>
                <a:spcPts val="0"/>
              </a:spcBef>
              <a:defRPr/>
            </a:pPr>
            <a:r>
              <a:rPr lang="en-JM" sz="1600" dirty="0">
                <a:solidFill>
                  <a:schemeClr val="tx1"/>
                </a:solidFill>
                <a:latin typeface="Calibri"/>
                <a:cs typeface="Calibri"/>
              </a:rPr>
              <a:t>ASTM F38 Committee on UAS</a:t>
            </a:r>
          </a:p>
          <a:p>
            <a:pPr>
              <a:spcBef>
                <a:spcPts val="0"/>
              </a:spcBef>
              <a:defRPr/>
            </a:pPr>
            <a:r>
              <a:rPr lang="en-JM" sz="1600" dirty="0">
                <a:solidFill>
                  <a:schemeClr val="tx1"/>
                </a:solidFill>
                <a:cs typeface="Calibri"/>
              </a:rPr>
              <a:t>SAE G-30 UAS Operator Qualifications Committee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JM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Collaborative Approach to Integration</a:t>
            </a:r>
            <a:endParaRPr lang="en-US" sz="2200" dirty="0">
              <a:solidFill>
                <a:srgbClr val="343749"/>
              </a:solidFill>
              <a:latin typeface="Lato Regular"/>
              <a:ea typeface="Calibri"/>
              <a:cs typeface="Lato Regular"/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AOPA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DBC7D-A15F-4C21-9D0A-E3E52F4E9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13525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44449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2" y="3296353"/>
            <a:ext cx="2209798" cy="1142998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</a:rPr>
              <a:t>Goal:</a:t>
            </a:r>
            <a:r>
              <a:rPr lang="en-US" sz="1050" dirty="0">
                <a:solidFill>
                  <a:schemeClr val="bg1"/>
                </a:solidFill>
              </a:rPr>
              <a:t> Enabling beyond visual line of sight (BVLOS) &amp; over people operations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</a:rPr>
              <a:t>Challenges:</a:t>
            </a:r>
            <a:r>
              <a:rPr lang="en-US" sz="1050" dirty="0">
                <a:solidFill>
                  <a:schemeClr val="bg1"/>
                </a:solidFill>
              </a:rPr>
              <a:t> No regulatory framework, security concerns, implementing remote ID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59041" y="3278546"/>
            <a:ext cx="2195013" cy="1073953"/>
          </a:xfrm>
        </p:spPr>
        <p:txBody>
          <a:bodyPr/>
          <a:lstStyle/>
          <a:p>
            <a:pPr marL="171450" indent="-1714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</a:rPr>
              <a:t>Goal:</a:t>
            </a:r>
            <a:r>
              <a:rPr lang="en-US" sz="1050" dirty="0">
                <a:solidFill>
                  <a:schemeClr val="bg1"/>
                </a:solidFill>
              </a:rPr>
              <a:t> Promote accountability and safety to limit “close calls” between manned and unmanned</a:t>
            </a:r>
          </a:p>
          <a:p>
            <a:pPr marL="171450" indent="-1714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</a:rPr>
              <a:t>Challenges:</a:t>
            </a:r>
            <a:r>
              <a:rPr lang="en-US" sz="1050" dirty="0">
                <a:solidFill>
                  <a:schemeClr val="bg1"/>
                </a:solidFill>
              </a:rPr>
              <a:t> Minimal FAA resources for enforcement, implementing remote ID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659362" y="3292074"/>
            <a:ext cx="2207292" cy="1073953"/>
          </a:xfrm>
        </p:spPr>
        <p:txBody>
          <a:bodyPr/>
          <a:lstStyle/>
          <a:p>
            <a:pPr marL="171450" indent="-1714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</a:rPr>
              <a:t>Goal:</a:t>
            </a:r>
            <a:r>
              <a:rPr lang="en-US" sz="1050" dirty="0">
                <a:solidFill>
                  <a:schemeClr val="bg1"/>
                </a:solidFill>
              </a:rPr>
              <a:t> Avoid a patchwork of laws (Federal/State/Local Governments)</a:t>
            </a:r>
          </a:p>
          <a:p>
            <a:pPr marL="171450" indent="-1714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</a:rPr>
              <a:t>Challenges:</a:t>
            </a:r>
            <a:r>
              <a:rPr lang="en-US" sz="1050" dirty="0">
                <a:solidFill>
                  <a:schemeClr val="bg1"/>
                </a:solidFill>
              </a:rPr>
              <a:t> UAS industry objects to many time, place, &amp; manner restrictions imposed by state/local governments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bg1"/>
                </a:solidFill>
              </a:rPr>
              <a:t>Expanding Operations</a:t>
            </a:r>
          </a:p>
          <a:p>
            <a:r>
              <a:rPr lang="en-US" sz="12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bg1"/>
                </a:solidFill>
              </a:rPr>
              <a:t>Accountability/Enforcement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727787" y="2869407"/>
            <a:ext cx="2138867" cy="258763"/>
          </a:xfrm>
        </p:spPr>
        <p:txBody>
          <a:bodyPr/>
          <a:lstStyle/>
          <a:p>
            <a:r>
              <a:rPr lang="en-US" sz="1200" b="1" dirty="0">
                <a:solidFill>
                  <a:schemeClr val="bg1"/>
                </a:solidFill>
              </a:rPr>
              <a:t>Government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Roles &amp; Responsibilities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JM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Challenges to Integration in U.S. NAS</a:t>
            </a:r>
            <a:endParaRPr lang="en-US" sz="2200" dirty="0">
              <a:solidFill>
                <a:srgbClr val="343749"/>
              </a:solidFill>
              <a:latin typeface="Lato Regular"/>
              <a:ea typeface="Calibri"/>
              <a:cs typeface="Lato Regular"/>
            </a:endParaRP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AOPA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C38BF46-B61E-4B43-82F4-4FD24197A7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r="561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0C1916A-3D4A-4E01-81F1-BAF5527DA3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7621" b="762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C2ED653-3434-4506-B93B-952C67AA270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30963" b="30963"/>
          <a:stretch>
            <a:fillRect/>
          </a:stretch>
        </p:blipFill>
        <p:spPr>
          <a:xfrm>
            <a:off x="5625125" y="1519495"/>
            <a:ext cx="2299675" cy="13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6845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2286000"/>
            <a:ext cx="2362200" cy="2266950"/>
          </a:xfrm>
        </p:spPr>
        <p:txBody>
          <a:bodyPr>
            <a:noAutofit/>
          </a:bodyPr>
          <a:lstStyle/>
          <a:p>
            <a:pPr marL="171450" indent="-1714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Regulatory requirements should reflect the level of risk posed by the UAS operation</a:t>
            </a:r>
          </a:p>
          <a:p>
            <a:pPr marL="171450" indent="-1714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Governing bodies must create regulatory framework which promotes innovation</a:t>
            </a:r>
          </a:p>
          <a:p>
            <a:pPr marL="171450" indent="-1714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Safety is a critical guiding principle to integrating UAS operations</a:t>
            </a:r>
          </a:p>
          <a:p>
            <a:pPr marL="171450" indent="-171450" algn="l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54585A"/>
              </a:solidFill>
            </a:endParaRPr>
          </a:p>
          <a:p>
            <a:pPr marL="0" indent="0" algn="l">
              <a:spcBef>
                <a:spcPts val="200"/>
              </a:spcBef>
            </a:pPr>
            <a:endParaRPr lang="en-US" sz="1100" dirty="0">
              <a:solidFill>
                <a:srgbClr val="54585A"/>
              </a:solidFill>
            </a:endParaRPr>
          </a:p>
          <a:p>
            <a:pPr marL="171450" indent="-171450" algn="l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54585A"/>
              </a:solidFill>
              <a:latin typeface="Calibri"/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"/>
          </p:nvPr>
        </p:nvSpPr>
        <p:spPr>
          <a:xfrm>
            <a:off x="2971800" y="2266950"/>
            <a:ext cx="2438400" cy="2266950"/>
          </a:xfrm>
        </p:spPr>
        <p:txBody>
          <a:bodyPr>
            <a:normAutofit/>
          </a:bodyPr>
          <a:lstStyle/>
          <a:p>
            <a:pPr marL="171450" lvl="0" indent="-1714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Integration of UAS, not accommodation</a:t>
            </a:r>
          </a:p>
          <a:p>
            <a:pPr marL="171450" lvl="0" indent="-1714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No new equipage requirements on manned GA aircraft</a:t>
            </a:r>
          </a:p>
          <a:p>
            <a:pPr marL="171450" lvl="0" indent="-1714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UAS Industry and Governments should work together for solution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3"/>
          </p:nvPr>
        </p:nvSpPr>
        <p:spPr>
          <a:xfrm>
            <a:off x="5638800" y="2266950"/>
            <a:ext cx="2362200" cy="2266950"/>
          </a:xfrm>
        </p:spPr>
        <p:txBody>
          <a:bodyPr>
            <a:normAutofit/>
          </a:bodyPr>
          <a:lstStyle/>
          <a:p>
            <a:pPr marL="171450" lvl="0" indent="-1714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Ensure adequate training and certification standards for UAS pilots</a:t>
            </a:r>
          </a:p>
          <a:p>
            <a:pPr marL="171450" lvl="0" indent="-1714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Standards should be commensurate with risk posed by operations permitted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91824" y="1605563"/>
            <a:ext cx="2407739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none" anchor="ctr">
            <a:spAutoFit/>
          </a:bodyPr>
          <a:lstStyle/>
          <a:p>
            <a:pPr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JM" sz="1600" dirty="0">
                <a:solidFill>
                  <a:schemeClr val="bg1"/>
                </a:solidFill>
                <a:latin typeface="Lato Regular"/>
                <a:ea typeface="Calibri"/>
                <a:cs typeface="Lato Regular"/>
              </a:rPr>
              <a:t>Risk-Based Regulations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71800" y="1605563"/>
            <a:ext cx="2286001" cy="476071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JM" sz="1600" dirty="0">
                <a:solidFill>
                  <a:schemeClr val="bg1"/>
                </a:solidFill>
                <a:latin typeface="Lato Regular"/>
                <a:ea typeface="Calibri"/>
                <a:cs typeface="Lato Regular"/>
              </a:rPr>
              <a:t>Airspace Integration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02274" y="1605563"/>
            <a:ext cx="2406247" cy="476071"/>
          </a:xfrm>
          <a:prstGeom prst="roundRect">
            <a:avLst>
              <a:gd name="adj" fmla="val 50000"/>
            </a:avLst>
          </a:prstGeom>
          <a:solidFill>
            <a:srgbClr val="343E48"/>
          </a:solidFill>
        </p:spPr>
        <p:txBody>
          <a:bodyPr wrap="none" anchor="ctr">
            <a:spAutoFit/>
          </a:bodyPr>
          <a:lstStyle/>
          <a:p>
            <a:pPr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JM" sz="1600" dirty="0">
                <a:solidFill>
                  <a:schemeClr val="bg1"/>
                </a:solidFill>
                <a:latin typeface="Lato Regular"/>
                <a:ea typeface="Calibri"/>
                <a:cs typeface="Lato Regular"/>
              </a:rPr>
              <a:t>Training &amp; Certification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JM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Implications for IAOPA</a:t>
            </a:r>
            <a:endParaRPr lang="en-US" sz="2200" dirty="0">
              <a:solidFill>
                <a:srgbClr val="343749"/>
              </a:solidFill>
              <a:latin typeface="Lato Regular"/>
              <a:ea typeface="Calibri"/>
              <a:cs typeface="Lato Regular"/>
            </a:endParaRP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AOPA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819400" y="2419350"/>
            <a:ext cx="0" cy="9144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410200" y="2343150"/>
            <a:ext cx="0" cy="9144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194216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9F4AC5-A6BC-4F7B-90DA-945A63F21D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900" dirty="0"/>
              <a:t>AOPA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A9BB48-4C6B-4092-B54F-F054954CD039}"/>
              </a:ext>
            </a:extLst>
          </p:cNvPr>
          <p:cNvSpPr/>
          <p:nvPr/>
        </p:nvSpPr>
        <p:spPr>
          <a:xfrm>
            <a:off x="457200" y="670020"/>
            <a:ext cx="39310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343749"/>
                </a:solidFill>
                <a:latin typeface="Lato Regular"/>
              </a:rPr>
              <a:t>Closing Remarks &amp; Discussion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0973E5-3AA7-42E2-A700-609D7E7A7260}"/>
              </a:ext>
            </a:extLst>
          </p:cNvPr>
          <p:cNvSpPr/>
          <p:nvPr/>
        </p:nvSpPr>
        <p:spPr>
          <a:xfrm>
            <a:off x="457200" y="1504950"/>
            <a:ext cx="4267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ICAO should develop, and its member States adopt, uniform standards and recommended practices addressing UAS issues including the following: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86868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 reliability and safety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86868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Temporary or permanent airspace restrictions that restrict general aviation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86868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Sense and avoid standards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86868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Communications with ATC facilities and piloted aircraft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86868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Operational control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86868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Operator qualifications, proficiency and liability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86868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Coordination with conventional aeronautical activities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86868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Abnormal operations (failure modes)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86868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Recognition of UAVs as aircraft, meeting the same standards as other aircraft and aircrew; this will minimize airspace restrictions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 impact on general aviation. (23/5)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(Updated 2-09)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4AFA4-54B7-4945-8C6E-158342313AD1}"/>
              </a:ext>
            </a:extLst>
          </p:cNvPr>
          <p:cNvSpPr/>
          <p:nvPr/>
        </p:nvSpPr>
        <p:spPr>
          <a:xfrm>
            <a:off x="4686869" y="1504950"/>
            <a:ext cx="38595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IAOPA should work with ICAO and State authorities to expeditiously develop UAS standards that will: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"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mutual protection for both RPA and manned aircraft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"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minimize the allocation of airspace exclusively for RPA operations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"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integrate RPAS into the State airspace systems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"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certification and continuing airworthiness standards 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"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adequate training and certification for all RPAS personnel (26/3)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3EFC6-AB66-4F7B-A832-A75341DCD31F}"/>
              </a:ext>
            </a:extLst>
          </p:cNvPr>
          <p:cNvSpPr/>
          <p:nvPr/>
        </p:nvSpPr>
        <p:spPr>
          <a:xfrm>
            <a:off x="1956179" y="1131513"/>
            <a:ext cx="55364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Unmanned Aerial Vehicles (UAV)/Unmanned Aerial Systems (UAS)</a:t>
            </a:r>
            <a:endParaRPr lang="en-US" sz="10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9815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AOPA White">
  <a:themeElements>
    <a:clrScheme name="Business Template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OPA Gray">
  <a:themeElements>
    <a:clrScheme name="Business Template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OPA Blue">
  <a:themeElements>
    <a:clrScheme name="Business Template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156868</TotalTime>
  <Words>489</Words>
  <Application>Microsoft Office PowerPoint</Application>
  <PresentationFormat>On-screen Show (16:9)</PresentationFormat>
  <Paragraphs>87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6" baseType="lpstr">
      <vt:lpstr>Arial</vt:lpstr>
      <vt:lpstr>Calibri</vt:lpstr>
      <vt:lpstr>Courier New</vt:lpstr>
      <vt:lpstr>Franklin Gothic Medium</vt:lpstr>
      <vt:lpstr>Futura LT Book</vt:lpstr>
      <vt:lpstr>Latha</vt:lpstr>
      <vt:lpstr>Lato Bold</vt:lpstr>
      <vt:lpstr>Lato Light</vt:lpstr>
      <vt:lpstr>Lato Regular</vt:lpstr>
      <vt:lpstr>Mission Gothic Regular</vt:lpstr>
      <vt:lpstr>Nexa Bold</vt:lpstr>
      <vt:lpstr>Open Sans</vt:lpstr>
      <vt:lpstr>Open Sans bold</vt:lpstr>
      <vt:lpstr>PT Sans</vt:lpstr>
      <vt:lpstr>Sketch Rockwell</vt:lpstr>
      <vt:lpstr>Symbol</vt:lpstr>
      <vt:lpstr>Times New Roman</vt:lpstr>
      <vt:lpstr>AOPA White</vt:lpstr>
      <vt:lpstr>AOPA Gray</vt:lpstr>
      <vt:lpstr>AOPA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Spence, Craig</cp:lastModifiedBy>
  <cp:revision>781</cp:revision>
  <dcterms:created xsi:type="dcterms:W3CDTF">2013-04-14T18:18:29Z</dcterms:created>
  <dcterms:modified xsi:type="dcterms:W3CDTF">2018-03-21T16:34:12Z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-1739480055</vt:i4>
  </property>
  <property fmtid="{D5CDD505-2E9C-101B-9397-08002B2CF9AE}" pid="3" name="_NewReviewCycle">
    <vt:lpwstr/>
  </property>
  <property fmtid="{D5CDD505-2E9C-101B-9397-08002B2CF9AE}" pid="4" name="_EmailSubject">
    <vt:lpwstr>Ken's slides</vt:lpwstr>
  </property>
  <property fmtid="{D5CDD505-2E9C-101B-9397-08002B2CF9AE}" pid="5" name="_AuthorEmail">
    <vt:lpwstr>katie.sessoms@aopa.org</vt:lpwstr>
  </property>
  <property fmtid="{D5CDD505-2E9C-101B-9397-08002B2CF9AE}" pid="6" name="_AuthorEmailDisplayName">
    <vt:lpwstr>Sessoms, Katie</vt:lpwstr>
  </property>
</Properties>
</file>